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accent1">
                <a:lumMod val="5000"/>
                <a:lumOff val="95000"/>
              </a:schemeClr>
            </a:gs>
            <a:gs pos="74000">
              <a:srgbClr val="7030A0">
                <a:alpha val="11000"/>
              </a:srgb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50" y="762163"/>
            <a:ext cx="8440608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memberkati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Victoria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Damini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rahmat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-Mu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agung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-Mu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negara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Asia Tenggara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selama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lima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Haleluya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akhir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balik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Sarawak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memulakan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Home Assignment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selama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tiga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mengurnianya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rehat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07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accent1">
                <a:lumMod val="5000"/>
                <a:lumOff val="95000"/>
              </a:schemeClr>
            </a:gs>
            <a:gs pos="74000">
              <a:srgbClr val="7030A0">
                <a:alpha val="11000"/>
              </a:srgb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50" y="762163"/>
            <a:ext cx="8440608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apabila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bersekutu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keluarga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teman-temannya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Victoria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berkongsi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pengalamannya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serta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visi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lintas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budaya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banyak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menggerakkan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banyak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ahli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Methodist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mengambil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bahagian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luar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negera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Semasa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Victoria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bertugas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Sarawak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tiga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muda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lain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158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accent1">
                <a:lumMod val="5000"/>
                <a:lumOff val="95000"/>
              </a:schemeClr>
            </a:gs>
            <a:gs pos="74000">
              <a:srgbClr val="7030A0">
                <a:alpha val="11000"/>
              </a:srgb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50" y="762163"/>
            <a:ext cx="8440608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menggembalakan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anak-anak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perempuan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pelbagai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negara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Pusat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Penampungan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Perempuan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mengubah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jiwa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anak-anak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mengalami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pemerkosaan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kemiskinan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disembuhkan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dibebaskan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oleh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karunia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211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2" r="12473"/>
          <a:stretch/>
        </p:blipFill>
        <p:spPr>
          <a:xfrm>
            <a:off x="0" y="0"/>
            <a:ext cx="9144000" cy="685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68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17" r="12483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53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13" r="12427"/>
          <a:stretch/>
        </p:blipFill>
        <p:spPr>
          <a:xfrm>
            <a:off x="0" y="0"/>
            <a:ext cx="91513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8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</TotalTime>
  <Words>169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39</cp:revision>
  <dcterms:created xsi:type="dcterms:W3CDTF">2023-06-27T03:11:32Z</dcterms:created>
  <dcterms:modified xsi:type="dcterms:W3CDTF">2024-05-14T02:14:23Z</dcterms:modified>
</cp:coreProperties>
</file>