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2" r:id="rId2"/>
    <p:sldId id="273" r:id="rId3"/>
    <p:sldId id="274" r:id="rId4"/>
    <p:sldId id="269" r:id="rId5"/>
    <p:sldId id="270" r:id="rId6"/>
    <p:sldId id="27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3" d="100"/>
          <a:sy n="83" d="100"/>
        </p:scale>
        <p:origin x="156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2749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0109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9284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7880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6158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14205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1611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9141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9384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8178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263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70495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24000">
              <a:schemeClr val="accent3">
                <a:lumMod val="20000"/>
                <a:lumOff val="80000"/>
              </a:schemeClr>
            </a:gs>
            <a:gs pos="62000">
              <a:schemeClr val="accent3">
                <a:lumMod val="40000"/>
                <a:lumOff val="60000"/>
              </a:schemeClr>
            </a:gs>
            <a:gs pos="90000">
              <a:schemeClr val="accent3">
                <a:lumMod val="60000"/>
                <a:lumOff val="4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517" y="714095"/>
            <a:ext cx="8128324"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Heavenly Father, great is Your faithfulness in sustaining our missionary </a:t>
            </a:r>
            <a:r>
              <a:rPr lang="en-US" sz="3600" b="1" dirty="0" smtClean="0">
                <a:solidFill>
                  <a:schemeClr val="tx2">
                    <a:lumMod val="50000"/>
                  </a:schemeClr>
                </a:solidFill>
                <a:effectLst>
                  <a:glow rad="101600">
                    <a:schemeClr val="bg1"/>
                  </a:glow>
                </a:effectLst>
                <a:ea typeface="Microsoft YaHei" panose="020B0503020204020204" charset="-122"/>
              </a:rPr>
              <a:t>Dorothy, </a:t>
            </a:r>
            <a:r>
              <a:rPr lang="en-US" sz="3600" b="1" dirty="0">
                <a:solidFill>
                  <a:schemeClr val="tx2">
                    <a:lumMod val="50000"/>
                  </a:schemeClr>
                </a:solidFill>
                <a:effectLst>
                  <a:glow rad="101600">
                    <a:schemeClr val="bg1"/>
                  </a:glow>
                </a:effectLst>
                <a:ea typeface="Microsoft YaHei" panose="020B0503020204020204" charset="-122"/>
              </a:rPr>
              <a:t>who ministers to a group of stateless and undocumented people in Southeast Asia. Recently, two of the learning centers she oversees held a student awards ceremony, which attracted parents of the students to come, we thank You for this meaningful outreach. We ask for the Holy Spirit's continuous anointing on Dorothy, </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1/3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29749346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24000">
              <a:schemeClr val="accent3">
                <a:lumMod val="20000"/>
                <a:lumOff val="80000"/>
              </a:schemeClr>
            </a:gs>
            <a:gs pos="62000">
              <a:schemeClr val="accent3">
                <a:lumMod val="40000"/>
                <a:lumOff val="60000"/>
              </a:schemeClr>
            </a:gs>
            <a:gs pos="90000">
              <a:schemeClr val="accent3">
                <a:lumMod val="60000"/>
                <a:lumOff val="4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517" y="714095"/>
            <a:ext cx="8128324"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who serves as the leader of the Education Team, that she would be full of energy and creativity in leading the local teachers to educate the stateless and undocumented children and youth. As she travels to different towns and villages to care for the newly formed learning centers and to give training to teachers, may the blood of Christ protect her, that she would have good interaction with </a:t>
            </a:r>
            <a:r>
              <a:rPr lang="en-US" sz="3600" b="1" dirty="0" smtClean="0">
                <a:solidFill>
                  <a:schemeClr val="tx2">
                    <a:lumMod val="50000"/>
                  </a:schemeClr>
                </a:solidFill>
                <a:effectLst>
                  <a:glow rad="101600">
                    <a:schemeClr val="bg1"/>
                  </a:glow>
                </a:effectLst>
                <a:ea typeface="Microsoft YaHei" panose="020B0503020204020204" charset="-122"/>
              </a:rPr>
              <a:t>the</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2/3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31682686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24000">
              <a:schemeClr val="accent3">
                <a:lumMod val="20000"/>
                <a:lumOff val="80000"/>
              </a:schemeClr>
            </a:gs>
            <a:gs pos="62000">
              <a:schemeClr val="accent3">
                <a:lumMod val="40000"/>
                <a:lumOff val="60000"/>
              </a:schemeClr>
            </a:gs>
            <a:gs pos="90000">
              <a:schemeClr val="accent3">
                <a:lumMod val="60000"/>
                <a:lumOff val="4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517" y="714095"/>
            <a:ext cx="8128324" cy="5645527"/>
          </a:xfrm>
          <a:solidFill>
            <a:srgbClr val="384C00">
              <a:alpha val="0"/>
            </a:srgbClr>
          </a:solidFill>
        </p:spPr>
        <p:txBody>
          <a:bodyPr>
            <a:noAutofit/>
          </a:bodyPr>
          <a:lstStyle/>
          <a:p>
            <a:pPr marL="0" indent="0">
              <a:lnSpc>
                <a:spcPts val="4400"/>
              </a:lnSpc>
              <a:spcBef>
                <a:spcPts val="0"/>
              </a:spcBef>
              <a:buNone/>
            </a:pPr>
            <a:r>
              <a:rPr lang="en-US" sz="3600" b="1" dirty="0" smtClean="0">
                <a:solidFill>
                  <a:schemeClr val="tx2">
                    <a:lumMod val="50000"/>
                  </a:schemeClr>
                </a:solidFill>
                <a:effectLst>
                  <a:glow rad="101600">
                    <a:schemeClr val="bg1"/>
                  </a:glow>
                </a:effectLst>
                <a:ea typeface="Microsoft YaHei" panose="020B0503020204020204" charset="-122"/>
              </a:rPr>
              <a:t>teachers </a:t>
            </a:r>
            <a:r>
              <a:rPr lang="en-US" sz="3600" b="1" dirty="0">
                <a:solidFill>
                  <a:schemeClr val="tx2">
                    <a:lumMod val="50000"/>
                  </a:schemeClr>
                </a:solidFill>
                <a:effectLst>
                  <a:glow rad="101600">
                    <a:schemeClr val="bg1"/>
                  </a:glow>
                </a:effectLst>
                <a:ea typeface="Microsoft YaHei" panose="020B0503020204020204" charset="-122"/>
              </a:rPr>
              <a:t>in different places, and that she will be able to flourish in her evangelistic ministry. In the Name of our Lord Jesus Christ, Amen.</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3/3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19538361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540042" y="-5268"/>
            <a:ext cx="12228094" cy="6878303"/>
          </a:xfrm>
          <a:prstGeom prst="rect">
            <a:avLst/>
          </a:prstGeom>
        </p:spPr>
      </p:pic>
    </p:spTree>
    <p:extLst>
      <p:ext uri="{BB962C8B-B14F-4D97-AF65-F5344CB8AC3E}">
        <p14:creationId xmlns:p14="http://schemas.microsoft.com/office/powerpoint/2010/main" val="32989110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522660" y="-4"/>
            <a:ext cx="12218738" cy="6873040"/>
          </a:xfrm>
          <a:prstGeom prst="rect">
            <a:avLst/>
          </a:prstGeom>
        </p:spPr>
      </p:pic>
    </p:spTree>
    <p:extLst>
      <p:ext uri="{BB962C8B-B14F-4D97-AF65-F5344CB8AC3E}">
        <p14:creationId xmlns:p14="http://schemas.microsoft.com/office/powerpoint/2010/main" val="25715544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542715" y="-12032"/>
            <a:ext cx="12218736" cy="6873039"/>
          </a:xfrm>
          <a:prstGeom prst="rect">
            <a:avLst/>
          </a:prstGeom>
        </p:spPr>
      </p:pic>
    </p:spTree>
    <p:extLst>
      <p:ext uri="{BB962C8B-B14F-4D97-AF65-F5344CB8AC3E}">
        <p14:creationId xmlns:p14="http://schemas.microsoft.com/office/powerpoint/2010/main" val="756551461"/>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202</TotalTime>
  <Words>181</Words>
  <Application>Microsoft Office PowerPoint</Application>
  <PresentationFormat>On-screen Show (4:3)</PresentationFormat>
  <Paragraphs>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Microsoft YaHei</vt:lpstr>
      <vt:lpstr>Arial</vt:lpstr>
      <vt:lpstr>Calibri</vt:lpstr>
      <vt:lpstr>2_Office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38</cp:revision>
  <dcterms:created xsi:type="dcterms:W3CDTF">2023-06-27T03:11:32Z</dcterms:created>
  <dcterms:modified xsi:type="dcterms:W3CDTF">2024-05-07T02:58:19Z</dcterms:modified>
</cp:coreProperties>
</file>