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4000">
              <a:schemeClr val="accent3">
                <a:lumMod val="20000"/>
                <a:lumOff val="80000"/>
              </a:schemeClr>
            </a:gs>
            <a:gs pos="62000">
              <a:schemeClr val="accent3">
                <a:lumMod val="40000"/>
                <a:lumOff val="60000"/>
              </a:schemeClr>
            </a:gs>
            <a:gs pos="9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祢的信实广大，保守叶荣凤宣教士，在东南亚一群无国籍、无证件的群体中服事。最近，她所负责的其中两间学习中心举行学生颁奖礼，吸引了学生家长前来，我们献上感恩。恳求圣灵持续恩膏叶荣凤宣教士，担任教育组总负责人，她满有魄力和创意，领导当地老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师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4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4000">
              <a:schemeClr val="accent3">
                <a:lumMod val="20000"/>
                <a:lumOff val="80000"/>
              </a:schemeClr>
            </a:gs>
            <a:gs pos="62000">
              <a:schemeClr val="accent3">
                <a:lumMod val="40000"/>
                <a:lumOff val="60000"/>
              </a:schemeClr>
            </a:gs>
            <a:gs pos="90000">
              <a:schemeClr val="accent3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们教育无国籍无证件的儿童和少年人，也与社区建立美好的关系。当她要出门，往不同的城乡关心那里的学习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中心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，并给予老师们训练时，求基督宝血保护她，路途平安，跟各地老师们有很好的交流，兴旺福音的工作。奉主耶稣基督的名，阿们。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4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3" y="-15041"/>
            <a:ext cx="12224085" cy="68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1" y="-15035"/>
            <a:ext cx="12224085" cy="68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</TotalTime>
  <Words>240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2024-05-07T02:59:23Z</dcterms:modified>
</cp:coreProperties>
</file>