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69" r:id="rId3"/>
    <p:sldId id="270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4000">
              <a:schemeClr val="accent3">
                <a:lumMod val="20000"/>
                <a:lumOff val="80000"/>
              </a:schemeClr>
            </a:gs>
            <a:gs pos="62000">
              <a:schemeClr val="accent3">
                <a:lumMod val="40000"/>
                <a:lumOff val="60000"/>
              </a:schemeClr>
            </a:gs>
            <a:gs pos="90000">
              <a:schemeClr val="accent3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92690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setia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sangat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agung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Dorothy,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tidak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memiliki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kewarganegaraan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tidak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berdokumen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Asia Tenggara.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Baru-baru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pusat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bawah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tanggungjawabnya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mengadakan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upacara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penghargaan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murid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menarik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perhatian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ibubapa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bersyukur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aktiviti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mengurapi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Dorothy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273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4000">
              <a:schemeClr val="accent3">
                <a:lumMod val="20000"/>
                <a:lumOff val="80000"/>
              </a:schemeClr>
            </a:gs>
            <a:gs pos="62000">
              <a:schemeClr val="accent3">
                <a:lumMod val="40000"/>
                <a:lumOff val="60000"/>
              </a:schemeClr>
            </a:gs>
            <a:gs pos="90000">
              <a:schemeClr val="accent3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92690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sebagai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Ketua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Pendidikan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ministrinya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dorongan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kreativiti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guru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mendidik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anak-anak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remaja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tanpa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kewarganegaraan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tidak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berdokumen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Ketika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bandar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kampung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berlainan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melawat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pusat-pusat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latihan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guru,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794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4000">
              <a:schemeClr val="accent3">
                <a:lumMod val="20000"/>
                <a:lumOff val="80000"/>
              </a:schemeClr>
            </a:gs>
            <a:gs pos="62000">
              <a:schemeClr val="accent3">
                <a:lumMod val="40000"/>
                <a:lumOff val="60000"/>
              </a:schemeClr>
            </a:gs>
            <a:gs pos="90000">
              <a:schemeClr val="accent3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92690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melindunginya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berinteraksi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guru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berbeza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terus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memperkembangkan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penginjilan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Nama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869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52074" y="-4516"/>
            <a:ext cx="12248149" cy="688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06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8013" y="-12033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6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8013" y="0"/>
            <a:ext cx="12192002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42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153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2024-05-07T02:56:38Z</dcterms:modified>
</cp:coreProperties>
</file>