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1" r:id="rId2"/>
    <p:sldId id="272" r:id="rId3"/>
    <p:sldId id="269" r:id="rId4"/>
    <p:sldId id="27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0" d="100"/>
          <a:sy n="80" d="100"/>
        </p:scale>
        <p:origin x="93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4/30/2024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2749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4/30/2024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109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4/30/2024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9284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4/30/2024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7880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4/30/2024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6158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4/30/2024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4205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4/30/2024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1611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4/30/2024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914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4/30/2024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9384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4/30/2024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817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4/30/2024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263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4/30/2024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70495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34000">
              <a:schemeClr val="accent6">
                <a:lumMod val="40000"/>
                <a:lumOff val="60000"/>
              </a:schemeClr>
            </a:gs>
            <a:gs pos="66000">
              <a:schemeClr val="accent6">
                <a:lumMod val="60000"/>
                <a:lumOff val="40000"/>
              </a:schemeClr>
            </a:gs>
            <a:gs pos="0">
              <a:schemeClr val="bg1">
                <a:lumMod val="95000"/>
              </a:schemeClr>
            </a:gs>
            <a:gs pos="100000">
              <a:schemeClr val="accent6">
                <a:lumMod val="20000"/>
                <a:lumOff val="8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17" y="714095"/>
            <a:ext cx="8128324"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Heavenly Father, we are thankful that our missionaries Alice and Evelyn are spreading the Gospel in a faraway foreign land. They are using their commercial platform to reach many people. May the Holy Spirit give them wisdom to lead many unreached people to know Jesus as the way, the truth and the life. Some of the students trained by the missionaries have just entered into marriage this year, </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1/2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22976789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34000">
              <a:schemeClr val="accent6">
                <a:lumMod val="40000"/>
                <a:lumOff val="60000"/>
              </a:schemeClr>
            </a:gs>
            <a:gs pos="66000">
              <a:schemeClr val="accent6">
                <a:lumMod val="60000"/>
                <a:lumOff val="40000"/>
              </a:schemeClr>
            </a:gs>
            <a:gs pos="0">
              <a:schemeClr val="bg1">
                <a:lumMod val="95000"/>
              </a:schemeClr>
            </a:gs>
            <a:gs pos="100000">
              <a:schemeClr val="accent6">
                <a:lumMod val="20000"/>
                <a:lumOff val="8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17" y="714095"/>
            <a:ext cx="8128324"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and some are new parents. We ask God to watch over them, that they would be able to live out </a:t>
            </a:r>
            <a:r>
              <a:rPr lang="en-US" sz="3600" b="1" dirty="0" err="1">
                <a:solidFill>
                  <a:schemeClr val="tx2">
                    <a:lumMod val="50000"/>
                  </a:schemeClr>
                </a:solidFill>
                <a:effectLst>
                  <a:glow rad="101600">
                    <a:schemeClr val="bg1"/>
                  </a:glow>
                </a:effectLst>
                <a:ea typeface="Microsoft YaHei" panose="020B0503020204020204" charset="-122"/>
              </a:rPr>
              <a:t>Christlike</a:t>
            </a:r>
            <a:r>
              <a:rPr lang="en-US" sz="3600" b="1" dirty="0">
                <a:solidFill>
                  <a:schemeClr val="tx2">
                    <a:lumMod val="50000"/>
                  </a:schemeClr>
                </a:solidFill>
                <a:effectLst>
                  <a:glow rad="101600">
                    <a:schemeClr val="bg1"/>
                  </a:glow>
                </a:effectLst>
                <a:ea typeface="Microsoft YaHei" panose="020B0503020204020204" charset="-122"/>
              </a:rPr>
              <a:t> unconditional love in their marriages and families. One of the students, who grew up in a broken home, has suffered from depression. May God show mercy to him and heal him, so that he would be strong and joyful. In the Name of our Lord Jesus Christ, Amen.</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2/2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616146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540043" y="-22558"/>
            <a:ext cx="12232102" cy="6880558"/>
          </a:xfrm>
          <a:prstGeom prst="rect">
            <a:avLst/>
          </a:prstGeom>
        </p:spPr>
      </p:pic>
    </p:spTree>
    <p:extLst>
      <p:ext uri="{BB962C8B-B14F-4D97-AF65-F5344CB8AC3E}">
        <p14:creationId xmlns:p14="http://schemas.microsoft.com/office/powerpoint/2010/main" val="32989110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540039" y="-3015"/>
            <a:ext cx="12224084" cy="6876047"/>
          </a:xfrm>
          <a:prstGeom prst="rect">
            <a:avLst/>
          </a:prstGeom>
        </p:spPr>
      </p:pic>
    </p:spTree>
    <p:extLst>
      <p:ext uri="{BB962C8B-B14F-4D97-AF65-F5344CB8AC3E}">
        <p14:creationId xmlns:p14="http://schemas.microsoft.com/office/powerpoint/2010/main" val="2571554444"/>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203</TotalTime>
  <Words>159</Words>
  <Application>Microsoft Office PowerPoint</Application>
  <PresentationFormat>On-screen Show (4:3)</PresentationFormat>
  <Paragraphs>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Microsoft YaHei</vt:lpstr>
      <vt:lpstr>Arial</vt:lpstr>
      <vt:lpstr>Calibri</vt:lpstr>
      <vt:lpstr>2_Office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38</cp:revision>
  <dcterms:created xsi:type="dcterms:W3CDTF">2023-06-27T03:11:32Z</dcterms:created>
  <dcterms:modified xsi:type="dcterms:W3CDTF">2024-04-30T06:38:29Z</dcterms:modified>
</cp:coreProperties>
</file>