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66" r:id="rId3"/>
    <p:sldId id="263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9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4/30/2024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4/30/2024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4/30/2024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4/30/2024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4/30/2024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4/30/2024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4/30/2024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4/30/2024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4/30/2024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4/30/2024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4/30/2024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4/30/2024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4000">
              <a:schemeClr val="accent6">
                <a:lumMod val="40000"/>
                <a:lumOff val="60000"/>
              </a:schemeClr>
            </a:gs>
            <a:gs pos="66000">
              <a:schemeClr val="accent6">
                <a:lumMod val="60000"/>
                <a:lumOff val="40000"/>
              </a:schemeClr>
            </a:gs>
            <a:gs pos="0">
              <a:schemeClr val="bg1">
                <a:lumMod val="95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62" y="831763"/>
            <a:ext cx="8058879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天父上帝，我们感恩，玉英和鲁丽宣教士在遥远的异乡传扬福音。他们借营商平台接触许多人。求圣灵赐他们智慧引导许多未得之民认识耶稣是道路、真理、生命。有些玉英和鲁丽宣教士栽培的学生今年刚进入婚姻，也有的初为父母，求天父看顾他们，能在婚姻与家庭中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活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878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4000">
              <a:schemeClr val="accent6">
                <a:lumMod val="40000"/>
                <a:lumOff val="60000"/>
              </a:schemeClr>
            </a:gs>
            <a:gs pos="66000">
              <a:schemeClr val="accent6">
                <a:lumMod val="60000"/>
                <a:lumOff val="40000"/>
              </a:schemeClr>
            </a:gs>
            <a:gs pos="0">
              <a:schemeClr val="bg1">
                <a:lumMod val="95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62" y="831763"/>
            <a:ext cx="8058879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出主的爱。有一位学生，因为在破碎的家庭背景长大，长年的压力造成他患有忧郁症，求天父怜悯医治他，使他坚强和喜乐。奉主耶稣基督的名，阿们。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313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56084" y="-36095"/>
            <a:ext cx="12240132" cy="688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99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40041" y="-15036"/>
            <a:ext cx="12224085" cy="6876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27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</TotalTime>
  <Words>197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37</cp:revision>
  <dcterms:created xsi:type="dcterms:W3CDTF">2023-06-27T03:11:32Z</dcterms:created>
  <dcterms:modified xsi:type="dcterms:W3CDTF">2024-04-30T06:37:03Z</dcterms:modified>
</cp:coreProperties>
</file>