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chemeClr val="accent6">
                <a:lumMod val="40000"/>
                <a:lumOff val="60000"/>
              </a:schemeClr>
            </a:gs>
            <a:gs pos="66000">
              <a:schemeClr val="accent6">
                <a:lumMod val="60000"/>
                <a:lumOff val="40000"/>
              </a:schemeClr>
            </a:gs>
            <a:gs pos="0">
              <a:schemeClr val="bg1">
                <a:lumMod val="95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我们感恩，玉英和鲁丽宣教士在遥远的异乡传扬福音。他们借营商平台接触许多人。求圣灵赐他们智慧引导许多未得之民认识耶稣是道路、真理、生命。有些玉英和鲁丽宣教士栽培的学生今年刚进入婚姻，也有的初为父母，求天父看顾他们，能在婚姻与家庭中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活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7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chemeClr val="accent6">
                <a:lumMod val="40000"/>
                <a:lumOff val="60000"/>
              </a:schemeClr>
            </a:gs>
            <a:gs pos="66000">
              <a:schemeClr val="accent6">
                <a:lumMod val="60000"/>
                <a:lumOff val="40000"/>
              </a:schemeClr>
            </a:gs>
            <a:gs pos="0">
              <a:schemeClr val="bg1">
                <a:lumMod val="95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出主的爱。有一位学生，因为在破碎的家庭背景长大，长年的压力造成他患有忧郁症，求天父怜悯医治他，使他坚强和喜乐。奉主耶稣基督的名，阿们。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1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6084" y="-36095"/>
            <a:ext cx="12240132" cy="688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1" y="-15036"/>
            <a:ext cx="12224085" cy="68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197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2024-04-30T06:37:03Z</dcterms:modified>
</cp:coreProperties>
</file>