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accent5">
                <a:lumMod val="20000"/>
                <a:lumOff val="80000"/>
              </a:schemeClr>
            </a:gs>
            <a:gs pos="33000">
              <a:schemeClr val="bg1"/>
            </a:gs>
            <a:gs pos="72000">
              <a:schemeClr val="tx2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我们赞美祢信实广大，为纯谦宣教士打开进入泰国本地学校的门，能借教育的平台融入泰国草根人民中间。恳求阿爸天父赐纯谦力量和智慧，在五月学校开学时，胸有成竹地进入职场。她第一年正式教书，做一年级的级任老师，和泰国老师配搭，从一年级教到中三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5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accent5">
                <a:lumMod val="20000"/>
                <a:lumOff val="80000"/>
              </a:schemeClr>
            </a:gs>
            <a:gs pos="33000">
              <a:schemeClr val="bg1"/>
            </a:gs>
            <a:gs pos="72000">
              <a:schemeClr val="tx2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求圣灵大大恩膏她，能克服压力，有效地教导，与同事与学生建立美好的关系。圣灵也充满她，常说鼓励造就人的好话，把福音说出来和活出来。奉主耶稣基督的名，阿门。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97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34690" y="-12031"/>
            <a:ext cx="12218735" cy="687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4105" y="747"/>
            <a:ext cx="12260179" cy="689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208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2024-04-23T03:02:53Z</dcterms:modified>
</cp:coreProperties>
</file>