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  <p:sldId id="265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9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accent5">
                <a:lumMod val="20000"/>
                <a:lumOff val="80000"/>
              </a:schemeClr>
            </a:gs>
            <a:gs pos="33000">
              <a:schemeClr val="bg1"/>
            </a:gs>
            <a:gs pos="72000">
              <a:schemeClr val="tx2">
                <a:lumMod val="40000"/>
                <a:lumOff val="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memuji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kesetiaan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membuka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pintu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Judith,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Thailand.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menggunakan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platform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pendidikan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berintegrasi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masyarakat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Thailand.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kekuatan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kebijaksanaan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Judith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berkhidmat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penuh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826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accent5">
                <a:lumMod val="20000"/>
                <a:lumOff val="80000"/>
              </a:schemeClr>
            </a:gs>
            <a:gs pos="33000">
              <a:schemeClr val="bg1"/>
            </a:gs>
            <a:gs pos="72000">
              <a:schemeClr val="tx2">
                <a:lumMod val="40000"/>
                <a:lumOff val="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keyakinan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Judith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1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sampai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3.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mengurapinya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mengatasi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tekanan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secara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efektif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menjalin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hubungan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rakan-rakan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murid-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muridnya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kata-kata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berhikmat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saksi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97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0041" y="-15040"/>
            <a:ext cx="12224086" cy="6876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06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52077" y="-5"/>
            <a:ext cx="12240126" cy="688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120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2024-04-23T03:00:50Z</dcterms:modified>
</cp:coreProperties>
</file>