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5" r:id="rId2"/>
    <p:sldId id="266" r:id="rId3"/>
    <p:sldId id="263" r:id="rId4"/>
    <p:sldId id="264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0" d="100"/>
          <a:sy n="80" d="100"/>
        </p:scale>
        <p:origin x="93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4/16/2024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027494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4/16/2024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01095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4/16/2024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99284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4/16/2024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178807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4/16/2024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161582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4/16/2024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142051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4/16/2024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916116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4/16/2024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39141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4/16/2024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89384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4/16/2024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281781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4/16/2024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326321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4/16/2024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470495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39000">
              <a:schemeClr val="accent2">
                <a:lumMod val="20000"/>
                <a:lumOff val="80000"/>
              </a:schemeClr>
            </a:gs>
            <a:gs pos="64000">
              <a:schemeClr val="accent2">
                <a:lumMod val="40000"/>
                <a:lumOff val="60000"/>
              </a:schemeClr>
            </a:gs>
            <a:gs pos="90000">
              <a:schemeClr val="accent2">
                <a:lumMod val="60000"/>
                <a:lumOff val="4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7962" y="831763"/>
            <a:ext cx="8058879" cy="5645527"/>
          </a:xfrm>
          <a:solidFill>
            <a:srgbClr val="384C00">
              <a:alpha val="0"/>
            </a:srgbClr>
          </a:solidFill>
        </p:spPr>
        <p:txBody>
          <a:bodyPr>
            <a:noAutofit/>
          </a:bodyPr>
          <a:lstStyle/>
          <a:p>
            <a:pPr marL="0" indent="0" algn="just">
              <a:lnSpc>
                <a:spcPts val="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zh-CN" altLang="en-US" sz="4000" b="1" cap="all" dirty="0">
                <a:effectLst>
                  <a:glow rad="101600">
                    <a:prstClr val="white"/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天父上帝，哈利路亚，谢欣瑜宣教士在日本大阪的以琳基督教会服侍进入第七年。今年语言教室开拓新课程，结合音乐与语言的学习，求上帝开路，能吸引新的日本学生群体。来临五月，竹腰师母将开始儿童阅读会，作为社区的亲子活动。求天父使用这创意事工，能成为</a:t>
            </a:r>
            <a:r>
              <a:rPr lang="zh-CN" altLang="en-US" sz="4000" b="1" cap="all" dirty="0" smtClean="0">
                <a:effectLst>
                  <a:glow rad="101600">
                    <a:prstClr val="white"/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福</a:t>
            </a:r>
            <a:endParaRPr lang="zh-CN" altLang="en-US" sz="4000" b="1" cap="all" dirty="0">
              <a:effectLst>
                <a:glow rad="101600">
                  <a:prstClr val="white"/>
                </a:glo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4" name="Title 1"/>
          <p:cNvSpPr txBox="1"/>
          <p:nvPr/>
        </p:nvSpPr>
        <p:spPr>
          <a:xfrm>
            <a:off x="0" y="192001"/>
            <a:ext cx="9144000" cy="6397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101600">
                    <a:prstClr val="white"/>
                  </a:glow>
                </a:effectLst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宣教关怀</a:t>
            </a:r>
            <a:endParaRPr kumimoji="0" lang="en-US" sz="44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101600">
                  <a:prstClr val="white"/>
                </a:glow>
              </a:effectLst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j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029108" y="6097741"/>
            <a:ext cx="9470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000" b="1">
                <a:solidFill>
                  <a:srgbClr val="7030A0"/>
                </a:solidFill>
                <a:effectLst>
                  <a:glow rad="88900">
                    <a:prstClr val="white"/>
                  </a:glow>
                </a:effectLst>
                <a:ea typeface="Microsoft YaHei" panose="020B0503020204020204" charset="-122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1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/2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 panose="020F0502020204030204"/>
              <a:ea typeface="Microsoft YaHei" panose="020B050302020402020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30109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39000">
              <a:schemeClr val="accent2">
                <a:lumMod val="20000"/>
                <a:lumOff val="80000"/>
              </a:schemeClr>
            </a:gs>
            <a:gs pos="64000">
              <a:schemeClr val="accent2">
                <a:lumMod val="40000"/>
                <a:lumOff val="60000"/>
              </a:schemeClr>
            </a:gs>
            <a:gs pos="90000">
              <a:schemeClr val="accent2">
                <a:lumMod val="60000"/>
                <a:lumOff val="4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7962" y="831763"/>
            <a:ext cx="8058879" cy="5645527"/>
          </a:xfrm>
          <a:solidFill>
            <a:srgbClr val="384C00">
              <a:alpha val="0"/>
            </a:srgbClr>
          </a:solidFill>
        </p:spPr>
        <p:txBody>
          <a:bodyPr>
            <a:noAutofit/>
          </a:bodyPr>
          <a:lstStyle/>
          <a:p>
            <a:pPr marL="0" indent="0" algn="just">
              <a:lnSpc>
                <a:spcPts val="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zh-CN" altLang="en-US" sz="4000" b="1" cap="all" dirty="0">
                <a:effectLst>
                  <a:glow rad="101600">
                    <a:prstClr val="white"/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音的桥梁。谢欣瑜宣教士的学生木田晓美有严重风湿病及美尼尔综合征，求圣灵医治她，奉主耶稣基督的名好转，而且在耶稣基督的福音里经历到永恒的盼望与平安。奉主耶稣基督的名，阿们。</a:t>
            </a:r>
            <a:endParaRPr lang="zh-CN" altLang="en-US" sz="4000" b="1" cap="all" dirty="0">
              <a:effectLst>
                <a:glow rad="101600">
                  <a:prstClr val="white"/>
                </a:glo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4" name="Title 1"/>
          <p:cNvSpPr txBox="1"/>
          <p:nvPr/>
        </p:nvSpPr>
        <p:spPr>
          <a:xfrm>
            <a:off x="0" y="192001"/>
            <a:ext cx="9144000" cy="6397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101600">
                    <a:prstClr val="white"/>
                  </a:glow>
                </a:effectLst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宣教关怀</a:t>
            </a:r>
            <a:endParaRPr kumimoji="0" lang="en-US" sz="44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101600">
                  <a:prstClr val="white"/>
                </a:glow>
              </a:effectLst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j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029108" y="6097741"/>
            <a:ext cx="9470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000" b="1">
                <a:solidFill>
                  <a:srgbClr val="7030A0"/>
                </a:solidFill>
                <a:effectLst>
                  <a:glow rad="88900">
                    <a:prstClr val="white"/>
                  </a:glow>
                </a:effectLst>
                <a:ea typeface="Microsoft YaHei" panose="020B0503020204020204" charset="-122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2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/2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 panose="020F0502020204030204"/>
              <a:ea typeface="Microsoft YaHei" panose="020B050302020402020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2027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540045" y="-2904"/>
            <a:ext cx="12223883" cy="68759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4993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540042" y="-10"/>
            <a:ext cx="12240119" cy="6885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8274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221</TotalTime>
  <Words>215</Words>
  <Application>Microsoft Office PowerPoint</Application>
  <PresentationFormat>On-screen Show (4:3)</PresentationFormat>
  <Paragraphs>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Microsoft YaHei</vt:lpstr>
      <vt:lpstr>Arial</vt:lpstr>
      <vt:lpstr>Calibri</vt:lpstr>
      <vt:lpstr>2_Office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37</cp:revision>
  <dcterms:created xsi:type="dcterms:W3CDTF">2023-06-27T03:11:32Z</dcterms:created>
  <dcterms:modified xsi:type="dcterms:W3CDTF">2024-04-16T03:28:18Z</dcterms:modified>
</cp:coreProperties>
</file>