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64000">
              <a:schemeClr val="accent2">
                <a:lumMod val="40000"/>
                <a:lumOff val="60000"/>
              </a:schemeClr>
            </a:gs>
            <a:gs pos="9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哈利路亚，谢欣瑜宣教士在日本大阪的以琳基督教会服侍进入第七年。今年语言教室开拓新课程，结合音乐与语言的学习，求上帝开路，能吸引新的日本学生群体。来临五月，竹腰师母将开始儿童阅读会，作为社区的亲子活动。求天父使用这创意事工，能成为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福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1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64000">
              <a:schemeClr val="accent2">
                <a:lumMod val="40000"/>
                <a:lumOff val="60000"/>
              </a:schemeClr>
            </a:gs>
            <a:gs pos="9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音的桥梁。谢欣瑜宣教士的学生木田晓美有严重风湿病及美尼尔综合征，求圣灵医治她，奉主耶稣基督的名好转，而且在耶稣基督的福音里经历到永恒的盼望与平安。奉主耶稣基督的名，阿们。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5" y="-2904"/>
            <a:ext cx="12223883" cy="687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2" y="-10"/>
            <a:ext cx="12240119" cy="688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215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2024-04-16T03:28:18Z</dcterms:modified>
</cp:coreProperties>
</file>