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72" r:id="rId3"/>
    <p:sldId id="273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2">
                <a:lumMod val="20000"/>
                <a:lumOff val="80000"/>
              </a:schemeClr>
            </a:gs>
            <a:gs pos="64000">
              <a:schemeClr val="accent2">
                <a:lumMod val="40000"/>
                <a:lumOff val="60000"/>
              </a:schemeClr>
            </a:gs>
            <a:gs pos="9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Haleluya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memasuki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ketujuh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Elim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Osaka,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menggabungkan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pembelajaran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musik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membuka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menarik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Mei yang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21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2">
                <a:lumMod val="20000"/>
                <a:lumOff val="80000"/>
              </a:schemeClr>
            </a:gs>
            <a:gs pos="64000">
              <a:schemeClr val="accent2">
                <a:lumMod val="40000"/>
                <a:lumOff val="60000"/>
              </a:schemeClr>
            </a:gs>
            <a:gs pos="9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datang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memulakan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membaca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kegiatan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mempereratkan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komuniti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menggunakan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kreatif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jambatan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pemuridan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Seorang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Kita Akemi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menderita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kesakitan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Kudus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09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2">
                <a:lumMod val="20000"/>
                <a:lumOff val="80000"/>
              </a:schemeClr>
            </a:gs>
            <a:gs pos="64000">
              <a:schemeClr val="accent2">
                <a:lumMod val="40000"/>
                <a:lumOff val="60000"/>
              </a:schemeClr>
            </a:gs>
            <a:gs pos="9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menyembuhkannya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pengharapan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damai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sejahtera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kekal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114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5980" y="-21625"/>
            <a:ext cx="12214403" cy="687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6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39" y="-15037"/>
            <a:ext cx="12224084" cy="68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52075" y="1498"/>
            <a:ext cx="12237445" cy="688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42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138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2024-04-16T03:30:57Z</dcterms:modified>
</cp:coreProperties>
</file>