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9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7000">
              <a:schemeClr val="accent4">
                <a:lumMod val="40000"/>
                <a:lumOff val="60000"/>
              </a:schemeClr>
            </a:gs>
            <a:gs pos="47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我们为林慧桦宣教士感恩。她从神学院毕业后去到宣教工场三个月多，遇到好房友和好同工，更殷勤地使用宣教部购买的车，去探访和服事学生。由于在学校要用英语教导难民学生科学、世界观和品格课程，恳求圣灵赐慧桦说英语的恩赐，很快提升英语水平。目前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472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7000">
              <a:schemeClr val="accent4">
                <a:lumMod val="40000"/>
                <a:lumOff val="60000"/>
              </a:schemeClr>
            </a:gs>
            <a:gs pos="47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她特别关心一位兴都教徒以及三位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M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老师，求圣灵带领她，有机会分享福音，以生命来影响生命。慧桦的父亲未信主，求圣灵软化她爸爸的心，早日悔改归向上帝。奉主耶稣基督的名，阿门。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027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0043" y="-21808"/>
            <a:ext cx="12236118" cy="688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99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0039" y="-8"/>
            <a:ext cx="12218734" cy="687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27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216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</cp:revision>
  <dcterms:created xsi:type="dcterms:W3CDTF">2023-06-27T03:11:32Z</dcterms:created>
  <dcterms:modified xsi:type="dcterms:W3CDTF">2024-04-09T03:38:11Z</dcterms:modified>
</cp:coreProperties>
</file>