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8" r:id="rId2"/>
    <p:sldId id="269" r:id="rId3"/>
    <p:sldId id="270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4/9/2024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7000">
              <a:schemeClr val="accent4">
                <a:lumMod val="40000"/>
                <a:lumOff val="60000"/>
              </a:schemeClr>
            </a:gs>
            <a:gs pos="47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Sanny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lulus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seminari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sudah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serumah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sangat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bersemangat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menggunakan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kereta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dibeli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Lembaga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mengunjungi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Oleh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kerana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3698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7000">
              <a:schemeClr val="accent4">
                <a:lumMod val="40000"/>
                <a:lumOff val="60000"/>
              </a:schemeClr>
            </a:gs>
            <a:gs pos="47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Sanny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pelariannya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sekolah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perlu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memberikannya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kurnia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berbahasa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Sanny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sangat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prihatin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terhadap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beberapa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guru Hindu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agama I.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memberikannya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kesempatan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memberitakan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Roh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Kudus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melembutkan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ayah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Sanny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866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27000">
              <a:schemeClr val="accent4">
                <a:lumMod val="40000"/>
                <a:lumOff val="60000"/>
              </a:schemeClr>
            </a:gs>
            <a:gs pos="47000">
              <a:schemeClr val="accent4">
                <a:lumMod val="60000"/>
                <a:lumOff val="40000"/>
              </a:schemeClr>
            </a:gs>
            <a:gs pos="100000">
              <a:schemeClr val="accent4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450" y="762163"/>
            <a:ext cx="8492690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belum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mempercayai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bertaubat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berbalik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secepatnya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Tuhan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/>
          <p:cNvSpPr txBox="1"/>
          <p:nvPr/>
        </p:nvSpPr>
        <p:spPr>
          <a:xfrm>
            <a:off x="0" y="207718"/>
            <a:ext cx="9144000" cy="49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kumimoji="0" lang="en-US" altLang="zh-CN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</a:t>
            </a: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56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8007" y="-1510"/>
            <a:ext cx="12200020" cy="68625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066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5331" y="-6"/>
            <a:ext cx="12197346" cy="6861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40042" y="-751"/>
            <a:ext cx="12236116" cy="6882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42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203</TotalTime>
  <Words>148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2024-04-09T03:41:40Z</dcterms:modified>
</cp:coreProperties>
</file>