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269" r:id="rId3"/>
    <p:sldId id="270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8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7000">
              <a:schemeClr val="accent4">
                <a:lumMod val="40000"/>
                <a:lumOff val="60000"/>
              </a:schemeClr>
            </a:gs>
            <a:gs pos="47000">
              <a:schemeClr val="accent4">
                <a:lumMod val="60000"/>
                <a:lumOff val="40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92690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bersyukur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Sanny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lulus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seminari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sudah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ladang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lebih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bersyukur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kerana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serumah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sekerja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sangat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bersemangat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menggunakan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kereta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dibeli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oleh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Lembaga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mengunjungi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melayani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Oleh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kerana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698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7000">
              <a:schemeClr val="accent4">
                <a:lumMod val="40000"/>
                <a:lumOff val="60000"/>
              </a:schemeClr>
            </a:gs>
            <a:gs pos="47000">
              <a:schemeClr val="accent4">
                <a:lumMod val="60000"/>
                <a:lumOff val="40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92690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Sanny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harus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pelariannya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Inggeris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sekolah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perlu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memberikannya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kurnia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berbahasa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Inggeris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Sanny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sangat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prihatin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terhadap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beberapa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guru Hindu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agama I.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memberikannya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kesempatan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memberitakan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melembutkan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ayah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Sanny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866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7000">
              <a:schemeClr val="accent4">
                <a:lumMod val="40000"/>
                <a:lumOff val="60000"/>
              </a:schemeClr>
            </a:gs>
            <a:gs pos="47000">
              <a:schemeClr val="accent4">
                <a:lumMod val="60000"/>
                <a:lumOff val="40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50" y="762163"/>
            <a:ext cx="8492690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belum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mempercayai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bertaubat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berbalik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secepatnya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856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8007" y="-1510"/>
            <a:ext cx="12200020" cy="686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06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5331" y="-6"/>
            <a:ext cx="12197346" cy="6861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6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40042" y="-751"/>
            <a:ext cx="12236116" cy="688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42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148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38</cp:revision>
  <dcterms:created xsi:type="dcterms:W3CDTF">2023-06-27T03:11:32Z</dcterms:created>
  <dcterms:modified xsi:type="dcterms:W3CDTF">2024-04-09T03:41:40Z</dcterms:modified>
</cp:coreProperties>
</file>