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9" r:id="rId3"/>
    <p:sldId id="270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2000">
              <a:schemeClr val="bg2">
                <a:lumMod val="75000"/>
              </a:schemeClr>
            </a:gs>
            <a:gs pos="74000">
              <a:schemeClr val="bg2">
                <a:lumMod val="7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sumber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mengucap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kelahiran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Janos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Mac,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kami, Joe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Cornie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TUHAN Shalom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Cornie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sukacita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berehat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Sarawak,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Kudus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91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2000">
              <a:schemeClr val="bg2">
                <a:lumMod val="75000"/>
              </a:schemeClr>
            </a:gs>
            <a:gs pos="74000">
              <a:schemeClr val="bg2">
                <a:lumMod val="7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Joe di Kathmandu, Nepal.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merancang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memulakan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kelompok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pemuda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pemudi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bertumbuh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kebenaran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memahami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Firman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menghasilkan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buah-buah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604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2000">
              <a:schemeClr val="bg2">
                <a:lumMod val="75000"/>
              </a:schemeClr>
            </a:gs>
            <a:gs pos="74000">
              <a:schemeClr val="bg2">
                <a:lumMod val="7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Cornie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teori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musik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piano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pengurapan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Cornie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musik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2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43" y="-12028"/>
            <a:ext cx="12218734" cy="687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8009" y="3762"/>
            <a:ext cx="12212053" cy="68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40" y="-3012"/>
            <a:ext cx="12224083" cy="687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4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171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2024-04-02T02:28:38Z</dcterms:modified>
</cp:coreProperties>
</file>