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8" r:id="rId2"/>
    <p:sldId id="269" r:id="rId3"/>
    <p:sldId id="270" r:id="rId4"/>
    <p:sldId id="265" r:id="rId5"/>
    <p:sldId id="266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8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274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0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28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8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15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20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61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14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938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17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63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704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2000">
              <a:schemeClr val="bg2">
                <a:lumMod val="75000"/>
              </a:schemeClr>
            </a:gs>
            <a:gs pos="74000">
              <a:schemeClr val="bg2">
                <a:lumMod val="75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450" y="762163"/>
            <a:ext cx="8492690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Allah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sumber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segala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kehidupan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mengucap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syukur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atas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kelahiran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Janos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bulan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Mac,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sebagai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anak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kami, Joe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Cornie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berdoa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agar TUHAN Shalom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memberkati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Cornie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kesihatan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baik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sukacita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selama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berehat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Sarawak,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sehingga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anaknya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dapat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kembali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ladang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masa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depan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juga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Kudus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191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2000">
              <a:schemeClr val="bg2">
                <a:lumMod val="75000"/>
              </a:schemeClr>
            </a:gs>
            <a:gs pos="74000">
              <a:schemeClr val="bg2">
                <a:lumMod val="75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450" y="762163"/>
            <a:ext cx="8492690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memenuhi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pelayanan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Joe di Kathmandu, Nepal.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merancang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memulakan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kelompok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belajar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Alkitab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memimpin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pemuda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pemudi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gereja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bertumbuh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kebenaran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Alkitab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membuka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mata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rohani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orang-orang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muda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supaya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memahami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Firman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-Mu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menghasilkan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buah-buah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Kudus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604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2000">
              <a:schemeClr val="bg2">
                <a:lumMod val="75000"/>
              </a:schemeClr>
            </a:gs>
            <a:gs pos="74000">
              <a:schemeClr val="bg2">
                <a:lumMod val="75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450" y="762163"/>
            <a:ext cx="8492690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hidup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Setelah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kembali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ladang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Cornie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mengajar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teori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musik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kelas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piano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bagi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Kristian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gereja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berdoa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pengurapan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atas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Cornie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dapat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membina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para murid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melalui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pelayanan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musik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nama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Tuhan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Amin.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529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40043" y="-12028"/>
            <a:ext cx="12218734" cy="6873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06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8009" y="3762"/>
            <a:ext cx="12212053" cy="6869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6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40040" y="-3012"/>
            <a:ext cx="12224083" cy="6876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42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</TotalTime>
  <Words>171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Microsoft YaHei</vt:lpstr>
      <vt:lpstr>Arial</vt:lpstr>
      <vt:lpstr>Calibri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38</cp:revision>
  <dcterms:created xsi:type="dcterms:W3CDTF">2023-06-27T03:11:32Z</dcterms:created>
  <dcterms:modified xsi:type="dcterms:W3CDTF">2024-04-02T02:28:38Z</dcterms:modified>
</cp:coreProperties>
</file>