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6" r:id="rId3"/>
    <p:sldId id="263" r:id="rId4"/>
    <p:sldId id="2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3/26/2024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FE3BD"/>
            </a:gs>
            <a:gs pos="76000">
              <a:srgbClr val="AFE3BD"/>
            </a:gs>
            <a:gs pos="35000">
              <a:srgbClr val="AFE3BD"/>
            </a:gs>
            <a:gs pos="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创造世人的天父，宣教部最近听到来自泰国的“马其顿呼声”，即北部清莱需要两位华文老师，从五月第二周开始，在那里服事一至两个月，教导最初级的华文。求圣灵惑动有负担的弟兄姐妹联系宣教部，及时上工场帮助那里的学生。愿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主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025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FE3BD"/>
            </a:gs>
            <a:gs pos="76000">
              <a:srgbClr val="AFE3BD"/>
            </a:gs>
            <a:gs pos="35000">
              <a:srgbClr val="AFE3BD"/>
            </a:gs>
            <a:gs pos="0">
              <a:schemeClr val="bg1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8058879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耶稣基督十字架的大爱吸引更多弟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兄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姐妹投入短期与长期宣教。奉主耶稣的名，阿们。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7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39" y="-9774"/>
            <a:ext cx="12236116" cy="688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3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39" y="-15046"/>
            <a:ext cx="12224085" cy="687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27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153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2024-03-26T02:33:43Z</dcterms:modified>
</cp:coreProperties>
</file>