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8" r:id="rId3"/>
    <p:sldId id="265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9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FE3BD"/>
            </a:gs>
            <a:gs pos="76000">
              <a:srgbClr val="AFE3BD"/>
            </a:gs>
            <a:gs pos="35000">
              <a:srgbClr val="AFE3BD"/>
            </a:gs>
            <a:gs pos="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Pencipta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dunia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Maha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Lembaga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baru-baru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mendengar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"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panggilan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Makedonia"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Thailand.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 guru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Mandarin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diperlukan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Chiang Rai,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selama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hingga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bermula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minggu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Mei.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Mandarin.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Kudus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888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FE3BD"/>
            </a:gs>
            <a:gs pos="76000">
              <a:srgbClr val="AFE3BD"/>
            </a:gs>
            <a:gs pos="35000">
              <a:srgbClr val="AFE3BD"/>
            </a:gs>
            <a:gs pos="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menggerakkan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saudara-saudari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memiliki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beban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menghubungi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Lembaga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diutus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Thailand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waktu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sesuai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membantu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Kiranya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salib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menarik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saudara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saudari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melibatkan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panjang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367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52069" y="-28579"/>
            <a:ext cx="12248148" cy="688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06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0044" y="-36097"/>
            <a:ext cx="12240127" cy="6885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124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2023-06-27T03:11:32Z</dcterms:created>
  <dcterms:modified xsi:type="dcterms:W3CDTF">2024-03-26T02:34:36Z</dcterms:modified>
</cp:coreProperties>
</file>