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EF"/>
            </a:gs>
            <a:gs pos="0">
              <a:srgbClr val="FFFFEF"/>
            </a:gs>
            <a:gs pos="36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伟大慈悲的天父，宣教工场广阔，工人稀少。我们特别求你感动弟兄姐妹参与短期宣教，委身三个月以上，甚至一到三年，到海外宣教工场去传扬主耶稣的福音。我们需要有爱人灵魂之心、虚心受教、可以独立生活与工作、能教导少年和儿童语文科及数理，并愿意跟当地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0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EF"/>
            </a:gs>
            <a:gs pos="0">
              <a:srgbClr val="FFFFEF"/>
            </a:gs>
            <a:gs pos="36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教士配搭的人。我们祈祷，耶稣基督在砂拉越各堂会呼召这样的短期宣教士。前线宣教士非常需要短期同工的支援，求耶和华以勒预备。奉主耶稣基督的名，阿们。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0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36096"/>
            <a:ext cx="12240125" cy="688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2074" y="-13532"/>
            <a:ext cx="12242799" cy="688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202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2024-03-19T03:31:19Z</dcterms:modified>
</cp:coreProperties>
</file>