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EF"/>
            </a:gs>
            <a:gs pos="0">
              <a:srgbClr val="FFFFEF"/>
            </a:gs>
            <a:gs pos="36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sedikit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melibatkan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0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EF"/>
            </a:gs>
            <a:gs pos="0">
              <a:srgbClr val="FFFFEF"/>
            </a:gs>
            <a:gs pos="36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jiwa-jiwa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berdikari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subjek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matematik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memanggil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misionari-misionari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di Sarawak.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6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EF"/>
            </a:gs>
            <a:gs pos="0">
              <a:srgbClr val="FFFFEF"/>
            </a:gs>
            <a:gs pos="36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5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2" y="5269"/>
            <a:ext cx="12187991" cy="685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08" y="-8274"/>
            <a:ext cx="12212053" cy="68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2" y="-15044"/>
            <a:ext cx="12224087" cy="687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156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2024-03-19T03:38:08Z</dcterms:modified>
</cp:coreProperties>
</file>