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1">
                <a:lumMod val="5000"/>
                <a:lumOff val="95000"/>
              </a:schemeClr>
            </a:gs>
            <a:gs pos="67000">
              <a:schemeClr val="accent5">
                <a:lumMod val="30000"/>
                <a:lumOff val="7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966281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信实的天父，按祢丰盛的慈爱，恩眷英国宣教士许广铮牧师和江柔敏师母，以及他们三位女儿。今年，许多信徒在清明节回乡探亲，或生病回国治疗，影响了四月的差传大会报名人数。求圣灵感动，有</a:t>
            </a:r>
            <a:r>
              <a:rPr lang="en-US" altLang="zh-CN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380</a:t>
            </a: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位英语及粤语信徒将参与差传大会的属灵盛宴，为上帝的国带来突</a:t>
            </a:r>
            <a:r>
              <a:rPr lang="zh-CN" altLang="en-US" sz="38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破</a:t>
            </a: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及改变。天父啊</a:t>
            </a:r>
            <a:r>
              <a:rPr lang="zh-CN" altLang="en-US" sz="38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36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英国</a:t>
            </a:r>
            <a:endParaRPr lang="zh-CN" altLang="en-US" sz="38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0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1">
                <a:lumMod val="5000"/>
                <a:lumOff val="95000"/>
              </a:schemeClr>
            </a:gs>
            <a:gs pos="67000">
              <a:schemeClr val="accent5">
                <a:lumMod val="30000"/>
                <a:lumOff val="7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卫</a:t>
            </a: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理公会联区，在教会及社区服务机构的重组过程中面对极大的挑战，尤其是在产业与金钱上的分配，求祢的灵介入，保守教会圣洁与合一。许牧师一家可能会离开服事了十多年的伦敦教会，转去另一间卫理教会，求天父看顾调整和适应过程，上帝的心意成就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3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8" r="12556"/>
          <a:stretch/>
        </p:blipFill>
        <p:spPr>
          <a:xfrm>
            <a:off x="0" y="0"/>
            <a:ext cx="9144000" cy="685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4" r="12574"/>
          <a:stretch/>
        </p:blipFill>
        <p:spPr>
          <a:xfrm>
            <a:off x="0" y="0"/>
            <a:ext cx="9144000" cy="686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266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2024-03-11T06:11:17Z</dcterms:modified>
</cp:coreProperties>
</file>