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1">
                <a:lumMod val="5000"/>
                <a:lumOff val="95000"/>
              </a:schemeClr>
            </a:gs>
            <a:gs pos="67000">
              <a:schemeClr val="accent5">
                <a:lumMod val="30000"/>
                <a:lumOff val="7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49" y="762163"/>
            <a:ext cx="85737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berlimpah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tunjukkanlah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kemurahan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di UK,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Kong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beliau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pulang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Asia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Festival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Ming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asal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rawatan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mempengaruhi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jumlah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pendaftaran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2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1">
                <a:lumMod val="5000"/>
                <a:lumOff val="95000"/>
              </a:schemeClr>
            </a:gs>
            <a:gs pos="67000">
              <a:schemeClr val="accent5">
                <a:lumMod val="30000"/>
                <a:lumOff val="7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22068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Konferensi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April. Kami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380 orang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pesta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Konferensi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transformasi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UK.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Methodist di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reorganisasi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terutamanya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pembahagian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harta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benda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wang</a:t>
            </a:r>
            <a:r>
              <a:rPr lang="en-US" sz="35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4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1">
                <a:lumMod val="5000"/>
                <a:lumOff val="95000"/>
              </a:schemeClr>
            </a:gs>
            <a:gs pos="67000">
              <a:schemeClr val="accent5">
                <a:lumMod val="30000"/>
                <a:lumOff val="7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49" y="762163"/>
            <a:ext cx="844060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campur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bersatu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mungkin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meninggalkan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London, di mana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sepuluh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pindah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Methodist yang lain di UK. Kami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proses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penyesuaian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adaptasi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5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4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6" r="12452"/>
          <a:stretch/>
        </p:blipFill>
        <p:spPr>
          <a:xfrm>
            <a:off x="0" y="0"/>
            <a:ext cx="91601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7" r="12437"/>
          <a:stretch/>
        </p:blipFill>
        <p:spPr>
          <a:xfrm>
            <a:off x="-1" y="0"/>
            <a:ext cx="91592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74" r="12676"/>
          <a:stretch/>
        </p:blipFill>
        <p:spPr>
          <a:xfrm>
            <a:off x="0" y="0"/>
            <a:ext cx="9144000" cy="686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197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2024-03-11T06:16:55Z</dcterms:modified>
</cp:coreProperties>
</file>