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 id="273" r:id="rId3"/>
    <p:sldId id="274" r:id="rId4"/>
    <p:sldId id="269" r:id="rId5"/>
    <p:sldId id="270" r:id="rId6"/>
    <p:sldId id="27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33" d="100"/>
          <a:sy n="33" d="100"/>
        </p:scale>
        <p:origin x="918"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3/5/2024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1080">
              <a:schemeClr val="bg1"/>
            </a:gs>
            <a:gs pos="0">
              <a:schemeClr val="accent2">
                <a:lumMod val="40000"/>
                <a:lumOff val="60000"/>
              </a:schemeClr>
            </a:gs>
            <a:gs pos="39000">
              <a:schemeClr val="accent2">
                <a:lumMod val="20000"/>
                <a:lumOff val="80000"/>
              </a:schemeClr>
            </a:gs>
            <a:gs pos="79000">
              <a:schemeClr val="accent2">
                <a:lumMod val="20000"/>
                <a:lumOff val="8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Dear Father God, our missionary Rev. Rebecca seeks to save the lost among the refugees from different countries in Southeast Asia. We thank God for using her to educate many children and reach out to their families. Last month, there is a new director at the education center where she serves. We pray that the Holy Spirit anoints her with vision and </a:t>
            </a:r>
            <a:r>
              <a:rPr lang="en-US" sz="3600" b="1" dirty="0" smtClean="0">
                <a:solidFill>
                  <a:schemeClr val="tx2">
                    <a:lumMod val="50000"/>
                  </a:schemeClr>
                </a:solidFill>
                <a:effectLst>
                  <a:glow rad="101600">
                    <a:schemeClr val="bg1"/>
                  </a:glow>
                </a:effectLst>
                <a:ea typeface="Microsoft YaHei" panose="020B0503020204020204" charset="-122"/>
              </a:rPr>
              <a:t>power</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91984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1080">
              <a:schemeClr val="bg1"/>
            </a:gs>
            <a:gs pos="0">
              <a:schemeClr val="accent2">
                <a:lumMod val="40000"/>
                <a:lumOff val="60000"/>
              </a:schemeClr>
            </a:gs>
            <a:gs pos="39000">
              <a:schemeClr val="accent2">
                <a:lumMod val="20000"/>
                <a:lumOff val="80000"/>
              </a:schemeClr>
            </a:gs>
            <a:gs pos="79000">
              <a:schemeClr val="accent2">
                <a:lumMod val="20000"/>
                <a:lumOff val="8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to build wonderful team relationships </a:t>
            </a:r>
            <a:r>
              <a:rPr lang="en-US" sz="3600" b="1" dirty="0" smtClean="0">
                <a:solidFill>
                  <a:schemeClr val="tx2">
                    <a:lumMod val="50000"/>
                  </a:schemeClr>
                </a:solidFill>
                <a:effectLst>
                  <a:glow rad="101600">
                    <a:schemeClr val="bg1"/>
                  </a:glow>
                </a:effectLst>
                <a:ea typeface="Microsoft YaHei" panose="020B0503020204020204" charset="-122"/>
              </a:rPr>
              <a:t>with </a:t>
            </a:r>
            <a:r>
              <a:rPr lang="en-US" sz="3600" b="1" dirty="0">
                <a:solidFill>
                  <a:schemeClr val="tx2">
                    <a:lumMod val="50000"/>
                  </a:schemeClr>
                </a:solidFill>
                <a:effectLst>
                  <a:glow rad="101600">
                    <a:schemeClr val="bg1"/>
                  </a:glow>
                </a:effectLst>
                <a:ea typeface="Microsoft YaHei" panose="020B0503020204020204" charset="-122"/>
              </a:rPr>
              <a:t>the teachers and lead the center to grow. We also pray that the Holy Spirit guides Missionary Rebecca to adapt to the new semester and become a good shepherd to the 90 students. May the Holy Spirit illuminate the hearts of the students, so that they will be willing to come to class regularly, keep up </a:t>
            </a:r>
            <a:r>
              <a:rPr lang="en-US" sz="3600" b="1" dirty="0" smtClean="0">
                <a:solidFill>
                  <a:schemeClr val="tx2">
                    <a:lumMod val="50000"/>
                  </a:schemeClr>
                </a:solidFill>
                <a:effectLst>
                  <a:glow rad="101600">
                    <a:schemeClr val="bg1"/>
                  </a:glow>
                </a:effectLst>
                <a:ea typeface="Microsoft YaHei" panose="020B0503020204020204" charset="-122"/>
              </a:rPr>
              <a:t>with</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771031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1080">
              <a:schemeClr val="bg1"/>
            </a:gs>
            <a:gs pos="0">
              <a:schemeClr val="accent2">
                <a:lumMod val="40000"/>
                <a:lumOff val="60000"/>
              </a:schemeClr>
            </a:gs>
            <a:gs pos="39000">
              <a:schemeClr val="accent2">
                <a:lumMod val="20000"/>
                <a:lumOff val="80000"/>
              </a:schemeClr>
            </a:gs>
            <a:gs pos="79000">
              <a:schemeClr val="accent2">
                <a:lumMod val="20000"/>
                <a:lumOff val="8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their </a:t>
            </a:r>
            <a:r>
              <a:rPr lang="en-US" sz="3600" b="1" dirty="0">
                <a:solidFill>
                  <a:schemeClr val="tx2">
                    <a:lumMod val="50000"/>
                  </a:schemeClr>
                </a:solidFill>
                <a:effectLst>
                  <a:glow rad="101600">
                    <a:schemeClr val="bg1"/>
                  </a:glow>
                </a:effectLst>
                <a:ea typeface="Microsoft YaHei" panose="020B0503020204020204" charset="-122"/>
              </a:rPr>
              <a:t>studies, and come to know the Gospel of Jesus Christ. In the name of our Lord Jesus,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86229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3327" y="-1"/>
            <a:ext cx="12270655" cy="6902243"/>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3843" y="-1849"/>
            <a:ext cx="12221505" cy="6874596"/>
          </a:xfrm>
          <a:prstGeom prst="rect">
            <a:avLst/>
          </a:prstGeom>
        </p:spPr>
      </p:pic>
    </p:spTree>
    <p:extLst>
      <p:ext uri="{BB962C8B-B14F-4D97-AF65-F5344CB8AC3E}">
        <p14:creationId xmlns:p14="http://schemas.microsoft.com/office/powerpoint/2010/main" val="257155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3837" y="14747"/>
            <a:ext cx="12211669" cy="6869064"/>
          </a:xfrm>
          <a:prstGeom prst="rect">
            <a:avLst/>
          </a:prstGeom>
        </p:spPr>
      </p:pic>
    </p:spTree>
    <p:extLst>
      <p:ext uri="{BB962C8B-B14F-4D97-AF65-F5344CB8AC3E}">
        <p14:creationId xmlns:p14="http://schemas.microsoft.com/office/powerpoint/2010/main" val="756551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168</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2024-03-05T02:16:34Z</dcterms:modified>
</cp:coreProperties>
</file>