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80">
              <a:schemeClr val="bg1"/>
            </a:gs>
            <a:gs pos="0">
              <a:schemeClr val="accent2">
                <a:lumMod val="40000"/>
                <a:lumOff val="60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宣教士念慈牧师在东南亚的各国难民中寻找拯救失丧的人。感谢神使用她教育了许多小孩并接触到他们的家人。最近，她所服事的教育中心来了一位新园长，恳求圣灵恩膏她，有异象与魄力，与老师们建立美好的团队关系，领导中心成长。也求圣灵引导念慈牧师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80">
              <a:schemeClr val="bg1"/>
            </a:gs>
            <a:gs pos="0">
              <a:schemeClr val="accent2">
                <a:lumMod val="40000"/>
                <a:lumOff val="60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能适应新学期的教学，成为九十位学生的好牧人。圣灵更光照学生的心灵，愿意固定来上课，跟上学习进度，而且逐渐认识耶稣基督的福音。奉主耶稣基督的名，阿们。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4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4332" y="-9496"/>
            <a:ext cx="12212164" cy="686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3159" y="-1846"/>
            <a:ext cx="12273936" cy="690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205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2024-03-05T02:13:06Z</dcterms:modified>
</cp:coreProperties>
</file>