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1" r:id="rId2"/>
    <p:sldId id="272" r:id="rId3"/>
    <p:sldId id="273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33" d="100"/>
          <a:sy n="33" d="100"/>
        </p:scale>
        <p:origin x="918" y="9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80">
              <a:schemeClr val="bg1"/>
            </a:gs>
            <a:gs pos="0">
              <a:schemeClr val="accent2">
                <a:lumMod val="40000"/>
                <a:lumOff val="60000"/>
              </a:schemeClr>
            </a:gs>
            <a:gs pos="39000">
              <a:schemeClr val="accent2">
                <a:lumMod val="20000"/>
                <a:lumOff val="80000"/>
              </a:schemeClr>
            </a:gs>
            <a:gs pos="79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9269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Paderi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Rebecca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berusaha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menyelamatkan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domba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sesat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antara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Asia Tenggara.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bersyukur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memakai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mendidik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banyak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komuniti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keluarga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pusat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pendidikan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mana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memiliki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seorang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guru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besar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2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80">
              <a:schemeClr val="bg1"/>
            </a:gs>
            <a:gs pos="0">
              <a:schemeClr val="accent2">
                <a:lumMod val="40000"/>
                <a:lumOff val="60000"/>
              </a:schemeClr>
            </a:gs>
            <a:gs pos="39000">
              <a:schemeClr val="accent2">
                <a:lumMod val="20000"/>
                <a:lumOff val="80000"/>
              </a:schemeClr>
            </a:gs>
            <a:gs pos="79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9269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mengurapinya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visi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kekuatan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pusat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pendidikan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tersebut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bertumbuh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membimbing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Rebecca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beradaptasi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semester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sekolah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gembala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90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muridnya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menerangi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para murid,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298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80">
              <a:schemeClr val="bg1"/>
            </a:gs>
            <a:gs pos="0">
              <a:schemeClr val="accent2">
                <a:lumMod val="40000"/>
                <a:lumOff val="60000"/>
              </a:schemeClr>
            </a:gs>
            <a:gs pos="39000">
              <a:schemeClr val="accent2">
                <a:lumMod val="20000"/>
                <a:lumOff val="80000"/>
              </a:schemeClr>
            </a:gs>
            <a:gs pos="79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9269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datang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kelas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berdisiplin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mengikuti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progres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pelajaran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mengenal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880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63335" y="-23971"/>
            <a:ext cx="12300161" cy="691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06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63329" y="-1"/>
            <a:ext cx="12280491" cy="6907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6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92826" y="-9215"/>
            <a:ext cx="12300155" cy="6918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42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</TotalTime>
  <Words>143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37</cp:revision>
  <dcterms:created xsi:type="dcterms:W3CDTF">2023-06-27T03:11:32Z</dcterms:created>
  <dcterms:modified xsi:type="dcterms:W3CDTF">2024-03-05T02:20:22Z</dcterms:modified>
</cp:coreProperties>
</file>