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2/27/2024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63000">
              <a:srgbClr val="D7E4BD"/>
            </a:gs>
            <a:gs pos="17000">
              <a:schemeClr val="accent3">
                <a:lumMod val="60000"/>
                <a:lumOff val="40000"/>
              </a:schemeClr>
            </a:gs>
            <a:gs pos="38000">
              <a:schemeClr val="accent3">
                <a:lumMod val="20000"/>
                <a:lumOff val="80000"/>
              </a:schemeClr>
            </a:gs>
            <a:gs pos="81000">
              <a:schemeClr val="accent3">
                <a:lumMod val="40000"/>
                <a:lumOff val="60000"/>
              </a:schemeClr>
            </a:gs>
            <a:gs pos="66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朱老师和张老师以及小儿子在一个抗拒福音的国家传扬主耶稣的爱。今年，在当地的教育中心，他们负责四级班和三级班，共三十三位学生。求圣灵充满他们，教学和改课业，都满有智慧。面对压力，他们能坚强；遭遇挫折，他们能勇敢；面对不同背景的学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9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20000"/>
                <a:lumOff val="80000"/>
              </a:schemeClr>
            </a:gs>
            <a:gs pos="63000">
              <a:srgbClr val="D7E4BD"/>
            </a:gs>
            <a:gs pos="17000">
              <a:schemeClr val="accent3">
                <a:lumMod val="60000"/>
                <a:lumOff val="40000"/>
              </a:schemeClr>
            </a:gs>
            <a:gs pos="38000">
              <a:schemeClr val="accent3">
                <a:lumMod val="20000"/>
                <a:lumOff val="80000"/>
              </a:schemeClr>
            </a:gs>
            <a:gs pos="81000">
              <a:schemeClr val="accent3">
                <a:lumMod val="40000"/>
                <a:lumOff val="60000"/>
              </a:schemeClr>
            </a:gs>
            <a:gs pos="66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他们能活出主的爱。求耶稣基督的光，照明四位本土人培训生，不断成长，成为自己民族的属灵领袖。关于朱老师和张老师的小儿子的砂拉越户口，我们祈祷，移民厅能尽快办好。奉主耶稣基督的名，阿们。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300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4" y="-14"/>
            <a:ext cx="12224081" cy="6876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1576" y="0"/>
            <a:ext cx="122256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221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2023-06-27T03:11:32Z</dcterms:created>
  <dcterms:modified xsi:type="dcterms:W3CDTF">2024-02-27T02:17:19Z</dcterms:modified>
</cp:coreProperties>
</file>