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63000">
              <a:srgbClr val="D7E4BD"/>
            </a:gs>
            <a:gs pos="17000">
              <a:schemeClr val="accent3">
                <a:lumMod val="60000"/>
                <a:lumOff val="40000"/>
              </a:schemeClr>
            </a:gs>
            <a:gs pos="38000">
              <a:schemeClr val="accent3">
                <a:lumMod val="20000"/>
                <a:lumOff val="80000"/>
              </a:schemeClr>
            </a:gs>
            <a:gs pos="81000">
              <a:schemeClr val="accent3">
                <a:lumMod val="40000"/>
                <a:lumOff val="60000"/>
              </a:schemeClr>
            </a:gs>
            <a:gs pos="66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lelaki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menolak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bertanggungjawab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4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3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33 orang murid.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kuat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1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63000">
              <a:srgbClr val="D7E4BD"/>
            </a:gs>
            <a:gs pos="17000">
              <a:schemeClr val="accent3">
                <a:lumMod val="60000"/>
                <a:lumOff val="40000"/>
              </a:schemeClr>
            </a:gs>
            <a:gs pos="38000">
              <a:schemeClr val="accent3">
                <a:lumMod val="20000"/>
                <a:lumOff val="80000"/>
              </a:schemeClr>
            </a:gs>
            <a:gs pos="81000">
              <a:schemeClr val="accent3">
                <a:lumMod val="40000"/>
                <a:lumOff val="60000"/>
              </a:schemeClr>
            </a:gs>
            <a:gs pos="66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tekanan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rintangan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mampu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menunjukkan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murid-murid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latarbelakang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menerangi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pribumi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bangsanya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5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2" y="-13545"/>
            <a:ext cx="12224084" cy="68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2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39" y="-24064"/>
            <a:ext cx="12240126" cy="688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121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2024-02-27T02:24:30Z</dcterms:modified>
</cp:coreProperties>
</file>