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  <a:alpha val="56000"/>
              </a:schemeClr>
            </a:gs>
            <a:gs pos="100000">
              <a:srgbClr val="6600CC">
                <a:lumMod val="2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072" y="831763"/>
            <a:ext cx="7977856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阿爸天父，我们奉祢的名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祝福林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懿宣教士。她在一个非常遥远的地方，以教育为平台，向未得之民传主耶稣的福音。那里的地方政府非常抗拒基督教和宣教士。求圣灵充满林懿，灵巧如蛇，驯良如鸽子，向她所服务的两间学校，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27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个学生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3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  <a:alpha val="56000"/>
              </a:schemeClr>
            </a:gs>
            <a:gs pos="100000">
              <a:srgbClr val="6600CC">
                <a:lumMod val="26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21" y="841723"/>
            <a:ext cx="793155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分享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福音。今年，求主耶稣基督的权柄与荣耀遮盖她，出入平安，万事得胜，特别医治她头晕和头抽痛的状况。也求天父向林懿在砂拉越的年老父母仰脸，赐他们福气与健康，使林懿没有后顾之忧在异乡宣教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7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496"/>
          <a:stretch/>
        </p:blipFill>
        <p:spPr>
          <a:xfrm>
            <a:off x="0" y="0"/>
            <a:ext cx="91450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4000" cy="685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219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2024-02-21T01:02:04Z</dcterms:modified>
</cp:coreProperties>
</file>