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  <a:alpha val="56000"/>
              </a:schemeClr>
            </a:gs>
            <a:gs pos="100000">
              <a:srgbClr val="6600CC">
                <a:lumMod val="2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55" y="704288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Lydia Ling.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terpencil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saluran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Pemerintah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menentang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4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  <a:alpha val="56000"/>
              </a:schemeClr>
            </a:gs>
            <a:gs pos="100000">
              <a:srgbClr val="6600CC">
                <a:lumMod val="2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Lydia,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ular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tulus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27 murid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kemuliaan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memperolehi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kemenangan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9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  <a:alpha val="56000"/>
              </a:schemeClr>
            </a:gs>
            <a:gs pos="100000">
              <a:srgbClr val="6600CC">
                <a:lumMod val="2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terutamanya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kepalanya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Lydia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478"/>
          <a:stretch/>
        </p:blipFill>
        <p:spPr>
          <a:xfrm>
            <a:off x="0" y="0"/>
            <a:ext cx="9153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7" r="12578"/>
          <a:stretch/>
        </p:blipFill>
        <p:spPr>
          <a:xfrm>
            <a:off x="0" y="-1"/>
            <a:ext cx="9144000" cy="686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7" r="12447"/>
          <a:stretch/>
        </p:blipFill>
        <p:spPr>
          <a:xfrm>
            <a:off x="0" y="0"/>
            <a:ext cx="9156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154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2024-02-21T01:08:31Z</dcterms:modified>
</cp:coreProperties>
</file>