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1000">
              <a:schemeClr val="bg1"/>
            </a:gs>
            <a:gs pos="74000">
              <a:srgbClr val="FF7C80">
                <a:lumMod val="38000"/>
                <a:lumOff val="62000"/>
              </a:srgb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new year, new hope, You will do new things in our lives. We call upon You to do new things among an unreached people group in Southeast Asia, the </a:t>
            </a:r>
            <a:r>
              <a:rPr lang="en-US" sz="3600" b="1" dirty="0" err="1">
                <a:solidFill>
                  <a:schemeClr val="tx2">
                    <a:lumMod val="50000"/>
                  </a:schemeClr>
                </a:solidFill>
                <a:effectLst>
                  <a:glow rad="101600">
                    <a:schemeClr val="bg1"/>
                  </a:glow>
                </a:effectLst>
                <a:ea typeface="Microsoft YaHei" panose="020B0503020204020204" charset="-122"/>
              </a:rPr>
              <a:t>Bilo</a:t>
            </a:r>
            <a:r>
              <a:rPr lang="en-US" sz="3600" b="1" dirty="0">
                <a:solidFill>
                  <a:schemeClr val="tx2">
                    <a:lumMod val="50000"/>
                  </a:schemeClr>
                </a:solidFill>
                <a:effectLst>
                  <a:glow rad="101600">
                    <a:schemeClr val="bg1"/>
                  </a:glow>
                </a:effectLst>
                <a:ea typeface="Microsoft YaHei" panose="020B0503020204020204" charset="-122"/>
              </a:rPr>
              <a:t>. Your Kingdom come among them, raising up committed native Bible translators. You also lead pastor Amy, the head of the Acts video dubbing ministry, to fulfill her mission. May the Holy </a:t>
            </a:r>
            <a:r>
              <a:rPr lang="en-US" sz="3600" b="1" dirty="0" smtClean="0">
                <a:solidFill>
                  <a:schemeClr val="tx2">
                    <a:lumMod val="50000"/>
                  </a:schemeClr>
                </a:solidFill>
                <a:effectLst>
                  <a:glow rad="101600">
                    <a:schemeClr val="bg1"/>
                  </a:glow>
                </a:effectLst>
                <a:ea typeface="Microsoft YaHei" panose="020B0503020204020204" charset="-122"/>
              </a:rPr>
              <a:t>Spirit</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22063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1000">
              <a:schemeClr val="bg1"/>
            </a:gs>
            <a:gs pos="74000">
              <a:srgbClr val="FF7C80">
                <a:lumMod val="38000"/>
                <a:lumOff val="62000"/>
              </a:srgbClr>
            </a:gs>
            <a:gs pos="100000">
              <a:schemeClr val="bg1"/>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anoint </a:t>
            </a:r>
            <a:r>
              <a:rPr lang="en-US" sz="3600" b="1" dirty="0">
                <a:solidFill>
                  <a:schemeClr val="tx2">
                    <a:lumMod val="50000"/>
                  </a:schemeClr>
                </a:solidFill>
                <a:effectLst>
                  <a:glow rad="101600">
                    <a:schemeClr val="bg1"/>
                  </a:glow>
                </a:effectLst>
                <a:ea typeface="Microsoft YaHei" panose="020B0503020204020204" charset="-122"/>
              </a:rPr>
              <a:t>ten voice-over artists to read God's Word fluently. We pray that Lord Jesus strengthens our missionary Ling </a:t>
            </a:r>
            <a:r>
              <a:rPr lang="en-US" sz="3600" b="1" dirty="0" err="1">
                <a:solidFill>
                  <a:schemeClr val="tx2">
                    <a:lumMod val="50000"/>
                  </a:schemeClr>
                </a:solidFill>
                <a:effectLst>
                  <a:glow rad="101600">
                    <a:schemeClr val="bg1"/>
                  </a:glow>
                </a:effectLst>
                <a:ea typeface="Microsoft YaHei" panose="020B0503020204020204" charset="-122"/>
              </a:rPr>
              <a:t>Ching</a:t>
            </a:r>
            <a:r>
              <a:rPr lang="en-US" sz="3600" b="1" dirty="0">
                <a:solidFill>
                  <a:schemeClr val="tx2">
                    <a:lumMod val="50000"/>
                  </a:schemeClr>
                </a:solidFill>
                <a:effectLst>
                  <a:glow rad="101600">
                    <a:schemeClr val="bg1"/>
                  </a:glow>
                </a:effectLst>
                <a:ea typeface="Microsoft YaHei" panose="020B0503020204020204" charset="-122"/>
              </a:rPr>
              <a:t> to lead the Bible translation team with wisdom and to develop Christian leaders among </a:t>
            </a:r>
            <a:r>
              <a:rPr lang="en-US" sz="3600" b="1" dirty="0" err="1">
                <a:solidFill>
                  <a:schemeClr val="tx2">
                    <a:lumMod val="50000"/>
                  </a:schemeClr>
                </a:solidFill>
                <a:effectLst>
                  <a:glow rad="101600">
                    <a:schemeClr val="bg1"/>
                  </a:glow>
                </a:effectLst>
                <a:ea typeface="Microsoft YaHei" panose="020B0503020204020204" charset="-122"/>
              </a:rPr>
              <a:t>Bilo</a:t>
            </a:r>
            <a:r>
              <a:rPr lang="en-US" sz="3600" b="1" dirty="0">
                <a:solidFill>
                  <a:schemeClr val="tx2">
                    <a:lumMod val="50000"/>
                  </a:schemeClr>
                </a:solidFill>
                <a:effectLst>
                  <a:glow rad="101600">
                    <a:schemeClr val="bg1"/>
                  </a:glow>
                </a:effectLst>
                <a:ea typeface="Microsoft YaHei" panose="020B0503020204020204" charset="-122"/>
              </a:rPr>
              <a:t> Christians.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974946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13" r="12513"/>
          <a:stretch/>
        </p:blipFill>
        <p:spPr>
          <a:xfrm>
            <a:off x="0" y="0"/>
            <a:ext cx="9144000" cy="6860361"/>
          </a:xfrm>
          <a:prstGeom prst="rect">
            <a:avLst/>
          </a:prstGeom>
        </p:spPr>
      </p:pic>
    </p:spTree>
    <p:extLst>
      <p:ext uri="{BB962C8B-B14F-4D97-AF65-F5344CB8AC3E}">
        <p14:creationId xmlns:p14="http://schemas.microsoft.com/office/powerpoint/2010/main" val="584517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73" r="12609"/>
          <a:stretch/>
        </p:blipFill>
        <p:spPr>
          <a:xfrm>
            <a:off x="0" y="-1"/>
            <a:ext cx="9144000" cy="6874809"/>
          </a:xfrm>
          <a:prstGeom prst="rect">
            <a:avLst/>
          </a:prstGeom>
        </p:spPr>
      </p:pic>
    </p:spTree>
    <p:extLst>
      <p:ext uri="{BB962C8B-B14F-4D97-AF65-F5344CB8AC3E}">
        <p14:creationId xmlns:p14="http://schemas.microsoft.com/office/powerpoint/2010/main" val="229386096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129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cp:revision>
  <dcterms:created xsi:type="dcterms:W3CDTF">2023-06-27T03:11:32Z</dcterms:created>
  <dcterms:modified xsi:type="dcterms:W3CDTF">2024-02-07T01:19:27Z</dcterms:modified>
</cp:coreProperties>
</file>