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1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bg1"/>
            </a:gs>
            <a:gs pos="74000">
              <a:srgbClr val="FF7C80">
                <a:lumMod val="38000"/>
                <a:lumOff val="62000"/>
              </a:srgb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8058879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阿爸天父，新年新希望，祢是作新事的上帝。我们呼求祢在东南亚一个未得之民，</a:t>
            </a:r>
            <a:r>
              <a:rPr lang="en-US" altLang="zh-CN" sz="4000" b="1" cap="all" dirty="0" err="1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Bilo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的群体中作新事！祢的国度降临在他们中间，兴起委身的本土圣经翻译员。祢也带领使徒行传视频配音事工负责人</a:t>
            </a:r>
            <a:r>
              <a:rPr lang="en-US" altLang="zh-CN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Amy 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传道完成使命。圣灵恩膏十位配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音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375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1000">
              <a:schemeClr val="bg1"/>
            </a:gs>
            <a:gs pos="74000">
              <a:srgbClr val="FF7C80">
                <a:lumMod val="38000"/>
                <a:lumOff val="62000"/>
              </a:srgb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8058879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员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，流利地阅读上帝的话。求主耶稣基督力上加力给林靖宣教士，她能智慧充足地领导圣经翻译团队，以及栽培</a:t>
            </a:r>
            <a:r>
              <a:rPr lang="en-US" altLang="zh-CN" sz="4000" b="1" cap="all" dirty="0" err="1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Bilo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基督徒的领袖。奉主耶稣基督的名，阿们。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76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4" r="12484"/>
          <a:stretch/>
        </p:blipFill>
        <p:spPr>
          <a:xfrm>
            <a:off x="0" y="0"/>
            <a:ext cx="9144000" cy="685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58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94" r="12470"/>
          <a:stretch/>
        </p:blipFill>
        <p:spPr>
          <a:xfrm>
            <a:off x="0" y="0"/>
            <a:ext cx="9144000" cy="685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40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182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36</cp:revision>
  <dcterms:created xsi:type="dcterms:W3CDTF">2023-06-27T03:11:32Z</dcterms:created>
  <dcterms:modified xsi:type="dcterms:W3CDTF">2024-02-07T01:17:27Z</dcterms:modified>
</cp:coreProperties>
</file>