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bg1"/>
            </a:gs>
            <a:gs pos="74000">
              <a:srgbClr val="FF7C80">
                <a:lumMod val="38000"/>
                <a:lumOff val="62000"/>
              </a:srgb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harapan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Allah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melakukan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hal-hal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memanggil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melakukan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hal-hal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kelompok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masyarakat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Asia Tenggara,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Bilo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!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membangkitkan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penerjemah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berdedikasi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Amy, 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2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bg1"/>
            </a:gs>
            <a:gs pos="74000">
              <a:srgbClr val="FF7C80">
                <a:lumMod val="38000"/>
                <a:lumOff val="62000"/>
              </a:srgb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merancangkan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projek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rekod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video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Kisah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Rasul-rasul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menggenapi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sepuluh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seniman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membaca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Firman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lancar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Ching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pasukan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penerjemahan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memuridkan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pemimpin-pemimpin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Bilo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8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6" r="12529"/>
          <a:stretch/>
        </p:blipFill>
        <p:spPr>
          <a:xfrm>
            <a:off x="0" y="0"/>
            <a:ext cx="9144000" cy="686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57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7" r="12492"/>
          <a:stretch/>
        </p:blipFill>
        <p:spPr>
          <a:xfrm>
            <a:off x="0" y="0"/>
            <a:ext cx="9144000" cy="685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28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122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2023-06-27T03:11:32Z</dcterms:created>
  <dcterms:modified xsi:type="dcterms:W3CDTF">2024-02-07T01:21:40Z</dcterms:modified>
</cp:coreProperties>
</file>