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20000"/>
                <a:lumOff val="80000"/>
              </a:schemeClr>
            </a:gs>
            <a:gs pos="26000">
              <a:schemeClr val="accent1">
                <a:lumMod val="20000"/>
                <a:lumOff val="80000"/>
              </a:schemeClr>
            </a:gs>
            <a:gs pos="53000">
              <a:schemeClr val="accent1">
                <a:lumMod val="20000"/>
                <a:lumOff val="80000"/>
              </a:schemeClr>
            </a:gs>
            <a:gs pos="81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8058879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阿爸天父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，袮信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实广大，蔡晓薇宣教士回到印度支那的禾场已经三个月了。在这对福音封闭的国家，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求袮全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能右手保护她，拯救她脱离任何魔鬼和黑暗势力的攻击。天使天军常在她身边守卫，加添她的力量。蔡晓薇宣教士的平台是教导华语课程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求圣灵恩膏她有口才和教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学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017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20000"/>
                <a:lumOff val="80000"/>
              </a:schemeClr>
            </a:gs>
            <a:gs pos="26000">
              <a:schemeClr val="accent1">
                <a:lumMod val="20000"/>
                <a:lumOff val="80000"/>
              </a:schemeClr>
            </a:gs>
            <a:gs pos="53000">
              <a:schemeClr val="accent1">
                <a:lumMod val="20000"/>
                <a:lumOff val="80000"/>
              </a:schemeClr>
            </a:gs>
            <a:gs pos="81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8058879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智慧，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又能融入学生的文化和圈子中，为基督的福音和天国品格作美好的见证。晓薇宣教士计划翻译儿童主日学教材，来帮助宣教工场上的小孩，有系统地认识圣经。求圣灵保守她的翻译进展，一方面忠于圣经的户示，另一方面能本色化地应用当他人能明白的概念与语言。奉主耶稣基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816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15982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99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8018" y="0"/>
            <a:ext cx="12197347" cy="686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27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</TotalTime>
  <Words>262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35</cp:revision>
  <dcterms:created xsi:type="dcterms:W3CDTF">2023-06-27T03:11:32Z</dcterms:created>
  <dcterms:modified xsi:type="dcterms:W3CDTF">2024-01-30T05:58:58Z</dcterms:modified>
</cp:coreProperties>
</file>