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53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sungguh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Indocina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tertutup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membebaskannya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Iblis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gelap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Malaikat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menyertainya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menambah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0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53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Platform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kefasihan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kemampuan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menyampaikan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kontekstual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menerjemahkan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8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26000">
              <a:schemeClr val="accent1">
                <a:lumMod val="20000"/>
                <a:lumOff val="80000"/>
              </a:schemeClr>
            </a:gs>
            <a:gs pos="53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sistematik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perkembangan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penerjemahannya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menerapkan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konsep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difahami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 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 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0626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5978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598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157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2024-01-30T06:05:21Z</dcterms:modified>
</cp:coreProperties>
</file>