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64" r:id="rId4"/>
    <p:sldId id="265"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1/23/2024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40000"/>
                <a:lumOff val="60000"/>
              </a:schemeClr>
            </a:gs>
            <a:gs pos="100000">
              <a:schemeClr val="bg1">
                <a:lumMod val="95000"/>
              </a:schemeClr>
            </a:gs>
            <a:gs pos="65000">
              <a:schemeClr val="accent5">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Gracious Abba Father, we are thankful for the successful transfer of missionary Dorothy to serve in another refugee area in Southeast Asia. She quickly organizes a learning center with two co-workers to serve the refugee community, Hallelujah. We ask God to establish the work of her hands. May the Holy Spirit anoints her wisdom, gift, love, and works of mercy </a:t>
            </a:r>
            <a:r>
              <a:rPr lang="en-US" sz="3600" b="1" dirty="0" smtClean="0">
                <a:solidFill>
                  <a:schemeClr val="tx2">
                    <a:lumMod val="50000"/>
                  </a:schemeClr>
                </a:solidFill>
                <a:effectLst>
                  <a:glow rad="101600">
                    <a:schemeClr val="bg1"/>
                  </a:glow>
                </a:effectLst>
                <a:ea typeface="Microsoft YaHei" panose="020B0503020204020204" charset="-122"/>
              </a:rPr>
              <a:t>to</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651586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40000"/>
                <a:lumOff val="60000"/>
              </a:schemeClr>
            </a:gs>
            <a:gs pos="100000">
              <a:schemeClr val="bg1">
                <a:lumMod val="95000"/>
              </a:schemeClr>
            </a:gs>
            <a:gs pos="65000">
              <a:schemeClr val="accent5">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lead </a:t>
            </a:r>
            <a:r>
              <a:rPr lang="en-US" sz="3600" b="1" dirty="0">
                <a:solidFill>
                  <a:schemeClr val="tx2">
                    <a:lumMod val="50000"/>
                  </a:schemeClr>
                </a:solidFill>
                <a:effectLst>
                  <a:glow rad="101600">
                    <a:schemeClr val="bg1"/>
                  </a:glow>
                </a:effectLst>
                <a:ea typeface="Microsoft YaHei" panose="020B0503020204020204" charset="-122"/>
              </a:rPr>
              <a:t>the refugee students and parents, step by step, closer to the Kingdom of God. We pray that the light of the Lord Jesus shines in the hearts of Dorothy, that she would be sensitive to the culture of the refugee community and become good friends with them.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286046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19998" y="-5"/>
            <a:ext cx="12192009" cy="6858005"/>
          </a:xfrm>
          <a:prstGeom prst="rect">
            <a:avLst/>
          </a:prstGeom>
        </p:spPr>
      </p:pic>
    </p:spTree>
    <p:extLst>
      <p:ext uri="{BB962C8B-B14F-4D97-AF65-F5344CB8AC3E}">
        <p14:creationId xmlns:p14="http://schemas.microsoft.com/office/powerpoint/2010/main" val="478539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5331" y="-6"/>
            <a:ext cx="12197346" cy="6861007"/>
          </a:xfrm>
          <a:prstGeom prst="rect">
            <a:avLst/>
          </a:prstGeom>
        </p:spPr>
      </p:pic>
    </p:spTree>
    <p:extLst>
      <p:ext uri="{BB962C8B-B14F-4D97-AF65-F5344CB8AC3E}">
        <p14:creationId xmlns:p14="http://schemas.microsoft.com/office/powerpoint/2010/main" val="2632061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TotalTime>
  <Words>139</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35</cp:revision>
  <dcterms:created xsi:type="dcterms:W3CDTF">2023-06-27T03:11:32Z</dcterms:created>
  <dcterms:modified xsi:type="dcterms:W3CDTF">2024-01-23T01:24:11Z</dcterms:modified>
</cp:coreProperties>
</file>