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1/23/2024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1">
                <a:lumMod val="95000"/>
              </a:schemeClr>
            </a:gs>
            <a:gs pos="65000">
              <a:schemeClr val="accent5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阿爸天父，我们感恩，荣凤宣教士顺利转到东南亚另一个难民区域服事。她一到那里，便很快地与两个同工组织了一个学习中心，服务难民社体，哈利路亚。我们恳求上帝建立她的手所作的工。圣灵恩膏她的智慧、才干、仁爱，以及慈惠的工作，能引领难民学生和家长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55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40000"/>
                <a:lumOff val="60000"/>
              </a:schemeClr>
            </a:gs>
            <a:gs pos="100000">
              <a:schemeClr val="bg1">
                <a:lumMod val="95000"/>
              </a:schemeClr>
            </a:gs>
            <a:gs pos="65000">
              <a:schemeClr val="accent5">
                <a:lumMod val="40000"/>
                <a:lumOff val="6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一步一步靠近上帝的国度。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求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主耶稣的光照亮荣凤宣教士的心，能敏锐地了解难民社体的文化，与他们成为好朋友。奉主耶稣基督的名，阿们。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150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0826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94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8012" y="-6"/>
            <a:ext cx="12177297" cy="6849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22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167</TotalTime>
  <Words>192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33</cp:revision>
  <dcterms:created xsi:type="dcterms:W3CDTF">2023-06-27T03:11:32Z</dcterms:created>
  <dcterms:modified xsi:type="dcterms:W3CDTF">2024-01-23T01:20:46Z</dcterms:modified>
</cp:coreProperties>
</file>