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1">
                <a:lumMod val="95000"/>
              </a:schemeClr>
            </a:gs>
            <a:gs pos="65000">
              <a:schemeClr val="accent5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Maha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pemindahan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Dorothy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orang-orang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daerah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Asia Tenggara.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segeranya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tiba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mendirikan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sebuah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pusat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pembelajaran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sekerjanya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komuniti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4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1">
                <a:lumMod val="95000"/>
              </a:schemeClr>
            </a:gs>
            <a:gs pos="65000">
              <a:schemeClr val="accent5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orang-orang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Haleluya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meneguhkan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kerjanya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mengurapinya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hikmat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kurnia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karya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orang-orang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ibubapa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selangkah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demi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selangkah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dekat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Kerajaan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Allah.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bersinar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Dorothy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37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1">
                <a:lumMod val="95000"/>
              </a:schemeClr>
            </a:gs>
            <a:gs pos="65000">
              <a:schemeClr val="accent5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terhadap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budaya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komuniti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orang-orang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85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5332" y="0"/>
            <a:ext cx="12197348" cy="686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06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8016" y="0"/>
            <a:ext cx="12197345" cy="6861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8014" y="3762"/>
            <a:ext cx="12212053" cy="686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42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135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35</cp:revision>
  <dcterms:created xsi:type="dcterms:W3CDTF">2023-06-27T03:11:32Z</dcterms:created>
  <dcterms:modified xsi:type="dcterms:W3CDTF">2024-01-23T01:27:43Z</dcterms:modified>
</cp:coreProperties>
</file>