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15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74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0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28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88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15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20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61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14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38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17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63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049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517" y="714095"/>
            <a:ext cx="8128324" cy="5645527"/>
          </a:xfrm>
          <a:solidFill>
            <a:srgbClr val="384C00">
              <a:alpha val="0"/>
            </a:srgbClr>
          </a:solidFill>
        </p:spPr>
        <p:txBody>
          <a:bodyPr>
            <a:noAutofit/>
          </a:bodyPr>
          <a:lstStyle/>
          <a:p>
            <a:pPr marL="0" indent="0">
              <a:lnSpc>
                <a:spcPts val="4400"/>
              </a:lnSpc>
              <a:spcBef>
                <a:spcPts val="0"/>
              </a:spcBef>
              <a:buNone/>
            </a:pPr>
            <a:r>
              <a:rPr lang="en-US" sz="3600" b="1" dirty="0">
                <a:solidFill>
                  <a:schemeClr val="tx2">
                    <a:lumMod val="50000"/>
                  </a:schemeClr>
                </a:solidFill>
                <a:effectLst>
                  <a:glow rad="101600">
                    <a:schemeClr val="bg1"/>
                  </a:glow>
                </a:effectLst>
                <a:ea typeface="Microsoft YaHei" panose="020B0503020204020204" charset="-122"/>
              </a:rPr>
              <a:t>Abba Father, thank You for sending a new long term missionary, </a:t>
            </a:r>
            <a:r>
              <a:rPr lang="en-US" sz="3600" b="1" dirty="0" err="1">
                <a:solidFill>
                  <a:schemeClr val="tx2">
                    <a:lumMod val="50000"/>
                  </a:schemeClr>
                </a:solidFill>
                <a:effectLst>
                  <a:glow rad="101600">
                    <a:schemeClr val="bg1"/>
                  </a:glow>
                </a:effectLst>
                <a:ea typeface="Microsoft YaHei" panose="020B0503020204020204" charset="-122"/>
              </a:rPr>
              <a:t>Sanny</a:t>
            </a:r>
            <a:r>
              <a:rPr lang="en-US" sz="3600" b="1" dirty="0">
                <a:solidFill>
                  <a:schemeClr val="tx2">
                    <a:lumMod val="50000"/>
                  </a:schemeClr>
                </a:solidFill>
                <a:effectLst>
                  <a:glow rad="101600">
                    <a:schemeClr val="bg1"/>
                  </a:glow>
                </a:effectLst>
                <a:ea typeface="Microsoft YaHei" panose="020B0503020204020204" charset="-122"/>
              </a:rPr>
              <a:t> Ling, to minister and preach to the refugee community in Southeast Asia. There are 300,000 refugees from different countries in Southeast Asia who are waiting for missionaries to share the Gospel of Christ with them. We pray that the Holy </a:t>
            </a:r>
            <a:r>
              <a:rPr lang="en-US" sz="3600" b="1" dirty="0" smtClean="0">
                <a:solidFill>
                  <a:schemeClr val="tx2">
                    <a:lumMod val="50000"/>
                  </a:schemeClr>
                </a:solidFill>
                <a:effectLst>
                  <a:glow rad="101600">
                    <a:schemeClr val="bg1"/>
                  </a:glow>
                </a:effectLst>
                <a:ea typeface="Microsoft YaHei" panose="020B0503020204020204" charset="-122"/>
              </a:rPr>
              <a:t>Spirit</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1/3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3247357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517" y="714095"/>
            <a:ext cx="8128324" cy="5645527"/>
          </a:xfrm>
          <a:solidFill>
            <a:srgbClr val="384C00">
              <a:alpha val="0"/>
            </a:srgbClr>
          </a:solidFill>
        </p:spPr>
        <p:txBody>
          <a:bodyPr>
            <a:noAutofit/>
          </a:bodyPr>
          <a:lstStyle/>
          <a:p>
            <a:pPr marL="0" indent="0">
              <a:lnSpc>
                <a:spcPts val="4400"/>
              </a:lnSpc>
              <a:spcBef>
                <a:spcPts val="0"/>
              </a:spcBef>
              <a:buNone/>
            </a:pPr>
            <a:r>
              <a:rPr lang="en-US" sz="3600" b="1" dirty="0">
                <a:solidFill>
                  <a:schemeClr val="tx2">
                    <a:lumMod val="50000"/>
                  </a:schemeClr>
                </a:solidFill>
                <a:effectLst>
                  <a:glow rad="101600">
                    <a:schemeClr val="bg1"/>
                  </a:glow>
                </a:effectLst>
                <a:ea typeface="Microsoft YaHei" panose="020B0503020204020204" charset="-122"/>
              </a:rPr>
              <a:t>empowers </a:t>
            </a:r>
            <a:r>
              <a:rPr lang="en-US" sz="3600" b="1" dirty="0" err="1">
                <a:solidFill>
                  <a:schemeClr val="tx2">
                    <a:lumMod val="50000"/>
                  </a:schemeClr>
                </a:solidFill>
                <a:effectLst>
                  <a:glow rad="101600">
                    <a:schemeClr val="bg1"/>
                  </a:glow>
                </a:effectLst>
                <a:ea typeface="Microsoft YaHei" panose="020B0503020204020204" charset="-122"/>
              </a:rPr>
              <a:t>Sanny</a:t>
            </a:r>
            <a:r>
              <a:rPr lang="en-US" sz="3600" b="1" dirty="0">
                <a:solidFill>
                  <a:schemeClr val="tx2">
                    <a:lumMod val="50000"/>
                  </a:schemeClr>
                </a:solidFill>
                <a:effectLst>
                  <a:glow rad="101600">
                    <a:schemeClr val="bg1"/>
                  </a:glow>
                </a:effectLst>
                <a:ea typeface="Microsoft YaHei" panose="020B0503020204020204" charset="-122"/>
              </a:rPr>
              <a:t> Ling so that she may</a:t>
            </a:r>
          </a:p>
          <a:p>
            <a:pPr marL="0" indent="0">
              <a:lnSpc>
                <a:spcPts val="4400"/>
              </a:lnSpc>
              <a:spcBef>
                <a:spcPts val="0"/>
              </a:spcBef>
              <a:buNone/>
            </a:pPr>
            <a:r>
              <a:rPr lang="en-US" sz="3600" b="1" dirty="0" smtClean="0">
                <a:solidFill>
                  <a:schemeClr val="tx2">
                    <a:lumMod val="50000"/>
                  </a:schemeClr>
                </a:solidFill>
                <a:effectLst>
                  <a:glow rad="101600">
                    <a:schemeClr val="bg1"/>
                  </a:glow>
                </a:effectLst>
                <a:ea typeface="Microsoft YaHei" panose="020B0503020204020204" charset="-122"/>
              </a:rPr>
              <a:t>serve </a:t>
            </a:r>
            <a:r>
              <a:rPr lang="en-US" sz="3600" b="1" dirty="0">
                <a:solidFill>
                  <a:schemeClr val="tx2">
                    <a:lumMod val="50000"/>
                  </a:schemeClr>
                </a:solidFill>
                <a:effectLst>
                  <a:glow rad="101600">
                    <a:schemeClr val="bg1"/>
                  </a:glow>
                </a:effectLst>
                <a:ea typeface="Microsoft YaHei" panose="020B0503020204020204" charset="-122"/>
              </a:rPr>
              <a:t>with a strong, loving and watchful heart. She would love the refugees as herself with the heart of Christ, and that the refugee children, young people and parents would see the gracious image of Jesus Christ in </a:t>
            </a:r>
            <a:r>
              <a:rPr lang="en-US" sz="3600" b="1" dirty="0" err="1">
                <a:solidFill>
                  <a:schemeClr val="tx2">
                    <a:lumMod val="50000"/>
                  </a:schemeClr>
                </a:solidFill>
                <a:effectLst>
                  <a:glow rad="101600">
                    <a:schemeClr val="bg1"/>
                  </a:glow>
                </a:effectLst>
                <a:ea typeface="Microsoft YaHei" panose="020B0503020204020204" charset="-122"/>
              </a:rPr>
              <a:t>Sanny</a:t>
            </a:r>
            <a:r>
              <a:rPr lang="en-US" sz="3600" b="1" dirty="0">
                <a:solidFill>
                  <a:schemeClr val="tx2">
                    <a:lumMod val="50000"/>
                  </a:schemeClr>
                </a:solidFill>
                <a:effectLst>
                  <a:glow rad="101600">
                    <a:schemeClr val="bg1"/>
                  </a:glow>
                </a:effectLst>
                <a:ea typeface="Microsoft YaHei" panose="020B0503020204020204" charset="-122"/>
              </a:rPr>
              <a:t>. May the holy blood of our Lord Jesus cover </a:t>
            </a:r>
            <a:r>
              <a:rPr lang="en-US" sz="3600" b="1" dirty="0" err="1">
                <a:solidFill>
                  <a:schemeClr val="tx2">
                    <a:lumMod val="50000"/>
                  </a:schemeClr>
                </a:solidFill>
                <a:effectLst>
                  <a:glow rad="101600">
                    <a:schemeClr val="bg1"/>
                  </a:glow>
                </a:effectLst>
                <a:ea typeface="Microsoft YaHei" panose="020B0503020204020204" charset="-122"/>
              </a:rPr>
              <a:t>Sanny</a:t>
            </a:r>
            <a:r>
              <a:rPr lang="en-US" sz="3600" b="1" dirty="0">
                <a:solidFill>
                  <a:schemeClr val="tx2">
                    <a:lumMod val="50000"/>
                  </a:schemeClr>
                </a:solidFill>
                <a:effectLst>
                  <a:glow rad="101600">
                    <a:schemeClr val="bg1"/>
                  </a:glow>
                </a:effectLst>
                <a:ea typeface="Microsoft YaHei" panose="020B0503020204020204" charset="-122"/>
              </a:rPr>
              <a:t>, </a:t>
            </a:r>
            <a:r>
              <a:rPr lang="en-US" sz="3600" b="1" dirty="0" smtClean="0">
                <a:solidFill>
                  <a:schemeClr val="tx2">
                    <a:lumMod val="50000"/>
                  </a:schemeClr>
                </a:solidFill>
                <a:effectLst>
                  <a:glow rad="101600">
                    <a:schemeClr val="bg1"/>
                  </a:glow>
                </a:effectLst>
                <a:ea typeface="Microsoft YaHei" panose="020B0503020204020204" charset="-122"/>
              </a:rPr>
              <a:t>granting</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2/3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2411545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517" y="714095"/>
            <a:ext cx="8128324" cy="5645527"/>
          </a:xfrm>
          <a:solidFill>
            <a:srgbClr val="384C00">
              <a:alpha val="0"/>
            </a:srgbClr>
          </a:solidFill>
        </p:spPr>
        <p:txBody>
          <a:bodyPr>
            <a:noAutofit/>
          </a:bodyPr>
          <a:lstStyle/>
          <a:p>
            <a:pPr marL="0" indent="0">
              <a:lnSpc>
                <a:spcPts val="4400"/>
              </a:lnSpc>
              <a:spcBef>
                <a:spcPts val="0"/>
              </a:spcBef>
              <a:buNone/>
            </a:pPr>
            <a:r>
              <a:rPr lang="en-US" sz="3600" b="1" dirty="0" smtClean="0">
                <a:solidFill>
                  <a:schemeClr val="tx2">
                    <a:lumMod val="50000"/>
                  </a:schemeClr>
                </a:solidFill>
                <a:effectLst>
                  <a:glow rad="101600">
                    <a:schemeClr val="bg1"/>
                  </a:glow>
                </a:effectLst>
                <a:ea typeface="Microsoft YaHei" panose="020B0503020204020204" charset="-122"/>
              </a:rPr>
              <a:t>her </a:t>
            </a:r>
            <a:r>
              <a:rPr lang="en-US" sz="3600" b="1" dirty="0">
                <a:solidFill>
                  <a:schemeClr val="tx2">
                    <a:lumMod val="50000"/>
                  </a:schemeClr>
                </a:solidFill>
                <a:effectLst>
                  <a:glow rad="101600">
                    <a:schemeClr val="bg1"/>
                  </a:glow>
                </a:effectLst>
                <a:ea typeface="Microsoft YaHei" panose="020B0503020204020204" charset="-122"/>
              </a:rPr>
              <a:t>victory over any form of spiritual warfare, that she will always live in the peace of Emmanuel. In the name of our Lord Jesus Christ, Amen.</a:t>
            </a:r>
          </a:p>
          <a:p>
            <a:pPr marL="0" indent="0">
              <a:lnSpc>
                <a:spcPts val="4400"/>
              </a:lnSpc>
              <a:spcBef>
                <a:spcPts val="0"/>
              </a:spcBef>
              <a:buNone/>
            </a:pP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3/3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2879345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83" r="12384"/>
          <a:stretch/>
        </p:blipFill>
        <p:spPr>
          <a:xfrm>
            <a:off x="0" y="0"/>
            <a:ext cx="9160178" cy="6858000"/>
          </a:xfrm>
          <a:prstGeom prst="rect">
            <a:avLst/>
          </a:prstGeom>
        </p:spPr>
      </p:pic>
    </p:spTree>
    <p:extLst>
      <p:ext uri="{BB962C8B-B14F-4D97-AF65-F5344CB8AC3E}">
        <p14:creationId xmlns:p14="http://schemas.microsoft.com/office/powerpoint/2010/main" val="4284071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45" r="12581"/>
          <a:stretch/>
        </p:blipFill>
        <p:spPr>
          <a:xfrm>
            <a:off x="0" y="0"/>
            <a:ext cx="9144000" cy="6860352"/>
          </a:xfrm>
          <a:prstGeom prst="rect">
            <a:avLst/>
          </a:prstGeom>
        </p:spPr>
      </p:pic>
    </p:spTree>
    <p:extLst>
      <p:ext uri="{BB962C8B-B14F-4D97-AF65-F5344CB8AC3E}">
        <p14:creationId xmlns:p14="http://schemas.microsoft.com/office/powerpoint/2010/main" val="1439585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49" r="12449"/>
          <a:stretch/>
        </p:blipFill>
        <p:spPr>
          <a:xfrm>
            <a:off x="-1" y="0"/>
            <a:ext cx="9156373" cy="6858000"/>
          </a:xfrm>
          <a:prstGeom prst="rect">
            <a:avLst/>
          </a:prstGeom>
        </p:spPr>
      </p:pic>
    </p:spTree>
    <p:extLst>
      <p:ext uri="{BB962C8B-B14F-4D97-AF65-F5344CB8AC3E}">
        <p14:creationId xmlns:p14="http://schemas.microsoft.com/office/powerpoint/2010/main" val="4226478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TotalTime>
  <Words>161</Words>
  <Application>Microsoft Office PowerPoint</Application>
  <PresentationFormat>On-screen Show (4:3)</PresentationFormat>
  <Paragraphs>10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Microsoft YaHei</vt:lpstr>
      <vt:lpstr>Arial</vt:lpstr>
      <vt:lpstr>Calibri</vt:lpstr>
      <vt:lpstr>2_Office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34</cp:revision>
  <dcterms:created xsi:type="dcterms:W3CDTF">2023-06-27T03:11:32Z</dcterms:created>
  <dcterms:modified xsi:type="dcterms:W3CDTF">2024-01-16T02:11:33Z</dcterms:modified>
</cp:coreProperties>
</file>