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831763"/>
            <a:ext cx="8058879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阿爸天父，感谢祢差派新的长期宣教士林慧桦，到东南亚难民群体中服事和布道。东南亚有三十万名来自不同国家的难民，他们正等待宣教士向他们分享基督的福音。恳求圣灵充满林慧桦，带着刚强、仁爱、谨守的心志事奉。她能以基督的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心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831763"/>
            <a:ext cx="8058879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为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心，爱难民如同自己，让难民小孩、年轻人和父母都从慧桦身上看见耶稣基督的形象。求主耶稣基督的宝血遮盖慧桦，保佑她胜过任何形态的属灵争战，心中常有以马内利的平安。奉主耶稣基督的名，阿们。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7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27" r="12427"/>
          <a:stretch/>
        </p:blipFill>
        <p:spPr>
          <a:xfrm>
            <a:off x="-1" y="0"/>
            <a:ext cx="9161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95" r="12428"/>
          <a:stretch/>
        </p:blipFill>
        <p:spPr>
          <a:xfrm>
            <a:off x="0" y="0"/>
            <a:ext cx="9153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208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</cp:revision>
  <dcterms:created xsi:type="dcterms:W3CDTF">2023-06-27T03:11:32Z</dcterms:created>
  <dcterms:modified xsi:type="dcterms:W3CDTF">2024-01-16T01:55:13Z</dcterms:modified>
</cp:coreProperties>
</file>