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50" y="762163"/>
            <a:ext cx="8492690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bersyukur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kerana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Engkau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mengutus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seorang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jangka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masa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panjang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baru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Sanny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Ling,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melayani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memberitakan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Injil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komuniti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orang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pelarian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Asia Tenggara. Ada 300,000 orang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pelarian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berbagai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negara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Asia Tenggara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sedang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menanti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menginjili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3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50" y="762163"/>
            <a:ext cx="8492690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berdoa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memenuhi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Sanny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Ling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melayani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hati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kuat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penuh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kasih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kewaspadaan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mengasihi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para orang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pelarian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seperti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dirinya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sendiri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hati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sehingga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kanak-kanak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remaja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orang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pelarian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melihat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gambaran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melalui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2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50" y="762163"/>
            <a:ext cx="8492690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Sanny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darah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melindungi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Sanny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memberkatinya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kemenangan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atas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segala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peperangan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rohani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Sanny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selalu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mengalami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damai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sejahtera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Imanuel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2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48" r="12352"/>
          <a:stretch/>
        </p:blipFill>
        <p:spPr>
          <a:xfrm>
            <a:off x="-1" y="0"/>
            <a:ext cx="9168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7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48" r="12352"/>
          <a:stretch/>
        </p:blipFill>
        <p:spPr>
          <a:xfrm>
            <a:off x="0" y="0"/>
            <a:ext cx="9168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5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63" r="12428"/>
          <a:stretch/>
        </p:blipFill>
        <p:spPr>
          <a:xfrm>
            <a:off x="0" y="0"/>
            <a:ext cx="9144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150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dcterms:created xsi:type="dcterms:W3CDTF">2023-06-27T03:11:32Z</dcterms:created>
  <dcterms:modified xsi:type="dcterms:W3CDTF">2024-01-16T02:19:27Z</dcterms:modified>
</cp:coreProperties>
</file>