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98000"/>
                <a:lumOff val="2000"/>
              </a:schemeClr>
            </a:gs>
            <a:gs pos="45000">
              <a:schemeClr val="bg1"/>
            </a:gs>
            <a:gs pos="100000">
              <a:schemeClr val="accent2">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Abba Father, thank You for using our missionary Victoria to serve in a shelter for refugee girls in Southeast Asia. She accompanies and shepherds girls of different nationalities and some mothers who have been victims of domestic violence. In the new year, these girls are starting school. We pray that the Holy Spirit helps them to concentrate on their studies, and to come to a </a:t>
            </a:r>
            <a:r>
              <a:rPr lang="en-US" sz="3600" b="1" dirty="0" smtClean="0">
                <a:solidFill>
                  <a:schemeClr val="tx2">
                    <a:lumMod val="50000"/>
                  </a:schemeClr>
                </a:solidFill>
                <a:effectLst>
                  <a:glow rad="101600">
                    <a:schemeClr val="bg1"/>
                  </a:glow>
                </a:effectLst>
                <a:ea typeface="Microsoft YaHei" panose="020B0503020204020204" charset="-122"/>
              </a:rPr>
              <a:t>better</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782897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98000"/>
                <a:lumOff val="2000"/>
              </a:schemeClr>
            </a:gs>
            <a:gs pos="45000">
              <a:schemeClr val="bg1"/>
            </a:gs>
            <a:gs pos="100000">
              <a:schemeClr val="accent2">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understanding </a:t>
            </a:r>
            <a:r>
              <a:rPr lang="en-US" sz="3600" b="1" dirty="0">
                <a:solidFill>
                  <a:schemeClr val="tx2">
                    <a:lumMod val="50000"/>
                  </a:schemeClr>
                </a:solidFill>
                <a:effectLst>
                  <a:glow rad="101600">
                    <a:schemeClr val="bg1"/>
                  </a:glow>
                </a:effectLst>
                <a:ea typeface="Microsoft YaHei" panose="020B0503020204020204" charset="-122"/>
              </a:rPr>
              <a:t>of the Gospel. Victoria and three other workers have recently suffered from eye diseases. May the resurrection power of our Lord Jesus heal them and keep them safe. The Girls' Shelter has bakery and catering ministry. May God bless them with more customers so as to increase the income of the single mothers.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24163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5" r="12479"/>
          <a:stretch/>
        </p:blipFill>
        <p:spPr>
          <a:xfrm>
            <a:off x="0" y="0"/>
            <a:ext cx="9153253" cy="6858000"/>
          </a:xfrm>
          <a:prstGeom prst="rect">
            <a:avLst/>
          </a:prstGeom>
        </p:spPr>
      </p:pic>
    </p:spTree>
    <p:extLst>
      <p:ext uri="{BB962C8B-B14F-4D97-AF65-F5344CB8AC3E}">
        <p14:creationId xmlns:p14="http://schemas.microsoft.com/office/powerpoint/2010/main" val="3807929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497"/>
          <a:stretch/>
        </p:blipFill>
        <p:spPr>
          <a:xfrm>
            <a:off x="0" y="0"/>
            <a:ext cx="9144000" cy="6859373"/>
          </a:xfrm>
          <a:prstGeom prst="rect">
            <a:avLst/>
          </a:prstGeom>
        </p:spPr>
      </p:pic>
    </p:spTree>
    <p:extLst>
      <p:ext uri="{BB962C8B-B14F-4D97-AF65-F5344CB8AC3E}">
        <p14:creationId xmlns:p14="http://schemas.microsoft.com/office/powerpoint/2010/main" val="4123620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149</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32</cp:revision>
  <dcterms:created xsi:type="dcterms:W3CDTF">2023-06-27T03:11:32Z</dcterms:created>
  <dcterms:modified xsi:type="dcterms:W3CDTF">2024-01-09T07:30:36Z</dcterms:modified>
</cp:coreProperties>
</file>