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98000"/>
                <a:lumOff val="2000"/>
              </a:schemeClr>
            </a:gs>
            <a:gs pos="45000">
              <a:schemeClr val="bg1"/>
            </a:gs>
            <a:gs pos="100000">
              <a:schemeClr val="accent2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阿爸天父，感谢祢使用戴美林宣教士在一个难民女孩庇护所里服事，每天陪伴和牧养来自不同国籍的女孩及一些曾受家暴的母亲。在新的一年里，这些女孩开始上学了。恳求圣灵充满她们，专心学习和努力上进，更认识福音的真义。美林宣教士和三位同工最近都患上眼疾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49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98000"/>
                <a:lumOff val="2000"/>
              </a:schemeClr>
            </a:gs>
            <a:gs pos="45000">
              <a:schemeClr val="bg1"/>
            </a:gs>
            <a:gs pos="100000">
              <a:schemeClr val="accent2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求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主耶稣基督的复活大能医治她们，保守她们平安。难民女孩庇护所有面包店和餐饮业事工，求耶和华以勒在新的一年里恩待他们，获得更多客户，能提高单亲妈妈们的收入。奉主耶稣基督的名，阿们。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614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17" r="12517"/>
          <a:stretch/>
        </p:blipFill>
        <p:spPr>
          <a:xfrm>
            <a:off x="0" y="0"/>
            <a:ext cx="9144000" cy="686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48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8" r="12488"/>
          <a:stretch/>
        </p:blipFill>
        <p:spPr>
          <a:xfrm>
            <a:off x="0" y="0"/>
            <a:ext cx="91468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01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</TotalTime>
  <Words>219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31</cp:revision>
  <dcterms:created xsi:type="dcterms:W3CDTF">2023-06-27T03:11:32Z</dcterms:created>
  <dcterms:modified xsi:type="dcterms:W3CDTF">2024-01-09T07:23:46Z</dcterms:modified>
</cp:coreProperties>
</file>