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98000"/>
                <a:lumOff val="2000"/>
              </a:schemeClr>
            </a:gs>
            <a:gs pos="45000">
              <a:schemeClr val="bg1"/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penampungan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gadis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Tenggara.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menemani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gadis-gadis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beberapa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korban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0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98000"/>
                <a:lumOff val="2000"/>
              </a:schemeClr>
            </a:gs>
            <a:gs pos="45000">
              <a:schemeClr val="bg1"/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menumpukan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perhatian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mengidap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penyakit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0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98000"/>
                <a:lumOff val="2000"/>
              </a:schemeClr>
            </a:gs>
            <a:gs pos="45000">
              <a:schemeClr val="bg1"/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kebangkitan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melindungi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Girls Shelter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roti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katering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pelanggan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meningkatkan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pendapatan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9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60" r="12491"/>
          <a:stretch/>
        </p:blipFill>
        <p:spPr>
          <a:xfrm>
            <a:off x="0" y="0"/>
            <a:ext cx="9144000" cy="686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529"/>
          <a:stretch/>
        </p:blipFill>
        <p:spPr>
          <a:xfrm>
            <a:off x="0" y="0"/>
            <a:ext cx="9144000" cy="686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152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33</cp:revision>
  <dcterms:created xsi:type="dcterms:W3CDTF">2023-06-27T03:11:32Z</dcterms:created>
  <dcterms:modified xsi:type="dcterms:W3CDTF">2024-01-09T07:33:57Z</dcterms:modified>
</cp:coreProperties>
</file>