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5D271-C84D-4EE9-85C2-EF5992318415}" type="datetimeFigureOut">
              <a:rPr lang="en-MY" smtClean="0"/>
              <a:t>3/1/2024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4008401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75D271-C84D-4EE9-85C2-EF5992318415}" type="datetimeFigureOut">
              <a:rPr lang="en-MY" smtClean="0"/>
              <a:t>3/1/2024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3911112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A75D271-C84D-4EE9-85C2-EF5992318415}" type="datetimeFigureOut">
              <a:rPr lang="en-MY" smtClean="0"/>
              <a:t>3/1/2024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355075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75D271-C84D-4EE9-85C2-EF5992318415}" type="datetimeFigureOut">
              <a:rPr lang="en-MY" smtClean="0"/>
              <a:t>3/1/2024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657960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75D271-C84D-4EE9-85C2-EF5992318415}" type="datetimeFigureOut">
              <a:rPr lang="en-MY" smtClean="0"/>
              <a:t>3/1/2024</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312498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75D271-C84D-4EE9-85C2-EF5992318415}" type="datetimeFigureOut">
              <a:rPr lang="en-MY" smtClean="0"/>
              <a:t>3/1/2024</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684147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5D271-C84D-4EE9-85C2-EF5992318415}" type="datetimeFigureOut">
              <a:rPr lang="en-MY" smtClean="0"/>
              <a:t>3/1/2024</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3428950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75D271-C84D-4EE9-85C2-EF5992318415}" type="datetimeFigureOut">
              <a:rPr lang="en-MY" smtClean="0"/>
              <a:t>3/1/2024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02074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A75D271-C84D-4EE9-85C2-EF5992318415}" type="datetimeFigureOut">
              <a:rPr lang="en-MY" smtClean="0"/>
              <a:t>3/1/2024</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310768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75D271-C84D-4EE9-85C2-EF5992318415}" type="datetimeFigureOut">
              <a:rPr lang="en-MY" smtClean="0"/>
              <a:t>3/1/2024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188960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75D271-C84D-4EE9-85C2-EF5992318415}" type="datetimeFigureOut">
              <a:rPr lang="en-MY" smtClean="0"/>
              <a:t>3/1/2024</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5E65F642-5BA2-40EF-B034-4CA43C412FD8}" type="slidenum">
              <a:rPr lang="en-MY" smtClean="0"/>
              <a:t>‹#›</a:t>
            </a:fld>
            <a:endParaRPr lang="en-MY"/>
          </a:p>
        </p:txBody>
      </p:sp>
    </p:spTree>
    <p:extLst>
      <p:ext uri="{BB962C8B-B14F-4D97-AF65-F5344CB8AC3E}">
        <p14:creationId xmlns:p14="http://schemas.microsoft.com/office/powerpoint/2010/main" val="150189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5D271-C84D-4EE9-85C2-EF5992318415}" type="datetimeFigureOut">
              <a:rPr lang="en-MY" smtClean="0"/>
              <a:t>3/1/2024</a:t>
            </a:fld>
            <a:endParaRPr lang="en-MY"/>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5F642-5BA2-40EF-B034-4CA43C412FD8}" type="slidenum">
              <a:rPr lang="en-MY" smtClean="0"/>
              <a:t>‹#›</a:t>
            </a:fld>
            <a:endParaRPr lang="en-MY"/>
          </a:p>
        </p:txBody>
      </p:sp>
    </p:spTree>
    <p:extLst>
      <p:ext uri="{BB962C8B-B14F-4D97-AF65-F5344CB8AC3E}">
        <p14:creationId xmlns:p14="http://schemas.microsoft.com/office/powerpoint/2010/main" val="25587607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3000">
              <a:schemeClr val="accent1">
                <a:lumMod val="95000"/>
                <a:lumOff val="5000"/>
              </a:schemeClr>
            </a:gs>
            <a:gs pos="100000">
              <a:schemeClr val="bg1"/>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Abba Father, thank You for using Timothy </a:t>
            </a:r>
            <a:r>
              <a:rPr lang="en-US" sz="3600" b="1" dirty="0" err="1">
                <a:solidFill>
                  <a:schemeClr val="tx2">
                    <a:lumMod val="50000"/>
                  </a:schemeClr>
                </a:solidFill>
                <a:effectLst>
                  <a:glow rad="101600">
                    <a:schemeClr val="bg1"/>
                  </a:glow>
                </a:effectLst>
                <a:ea typeface="Microsoft YaHei" panose="020B0503020204020204" charset="-122"/>
              </a:rPr>
              <a:t>Tiang</a:t>
            </a:r>
            <a:r>
              <a:rPr lang="en-US" sz="3600" b="1" dirty="0">
                <a:solidFill>
                  <a:schemeClr val="tx2">
                    <a:lumMod val="50000"/>
                  </a:schemeClr>
                </a:solidFill>
                <a:effectLst>
                  <a:glow rad="101600">
                    <a:schemeClr val="bg1"/>
                  </a:glow>
                </a:effectLst>
                <a:ea typeface="Microsoft YaHei" panose="020B0503020204020204" charset="-122"/>
              </a:rPr>
              <a:t> as a missionary in Phnom Penh, the capital city of Cambodia. He is responsible for the pastoral care of the Methodist Boys' Hostel, caring for thirteen local young men and leading them in morning and evening devotions. The missionary also visits them at their workplaces and takes them on outings during vacations.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151889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3000">
              <a:schemeClr val="accent1">
                <a:lumMod val="95000"/>
                <a:lumOff val="5000"/>
              </a:schemeClr>
            </a:gs>
            <a:gs pos="100000">
              <a:schemeClr val="bg1"/>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In </a:t>
            </a:r>
            <a:r>
              <a:rPr lang="en-US" sz="3600" b="1" dirty="0">
                <a:solidFill>
                  <a:schemeClr val="tx2">
                    <a:lumMod val="50000"/>
                  </a:schemeClr>
                </a:solidFill>
                <a:effectLst>
                  <a:glow rad="101600">
                    <a:schemeClr val="bg1"/>
                  </a:glow>
                </a:effectLst>
                <a:ea typeface="Microsoft YaHei" panose="020B0503020204020204" charset="-122"/>
              </a:rPr>
              <a:t>November last year, six of them were </a:t>
            </a:r>
            <a:r>
              <a:rPr lang="en-US" sz="3600" b="1" dirty="0" err="1">
                <a:solidFill>
                  <a:schemeClr val="tx2">
                    <a:lumMod val="50000"/>
                  </a:schemeClr>
                </a:solidFill>
                <a:effectLst>
                  <a:glow rad="101600">
                    <a:schemeClr val="bg1"/>
                  </a:glow>
                </a:effectLst>
                <a:ea typeface="Microsoft YaHei" panose="020B0503020204020204" charset="-122"/>
              </a:rPr>
              <a:t>baptised</a:t>
            </a:r>
            <a:r>
              <a:rPr lang="en-US" sz="3600" b="1" dirty="0">
                <a:solidFill>
                  <a:schemeClr val="tx2">
                    <a:lumMod val="50000"/>
                  </a:schemeClr>
                </a:solidFill>
                <a:effectLst>
                  <a:glow rad="101600">
                    <a:schemeClr val="bg1"/>
                  </a:glow>
                </a:effectLst>
                <a:ea typeface="Microsoft YaHei" panose="020B0503020204020204" charset="-122"/>
              </a:rPr>
              <a:t>. We ask the Holy Spirit to keep them faithful and empower them to shine among their family members and fellow countrymen in Cambodia. Timothy also teaches a weekly choir at the Methodist Bible College in Phnom Penh. May the Holy Spirit use his gift of sacred music to nurture Cambodian theological students.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13650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3000">
              <a:schemeClr val="accent1">
                <a:lumMod val="95000"/>
                <a:lumOff val="5000"/>
              </a:schemeClr>
            </a:gs>
            <a:gs pos="100000">
              <a:schemeClr val="bg1"/>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7"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O </a:t>
            </a:r>
            <a:r>
              <a:rPr lang="en-US" sz="3600" b="1" dirty="0">
                <a:solidFill>
                  <a:schemeClr val="tx2">
                    <a:lumMod val="50000"/>
                  </a:schemeClr>
                </a:solidFill>
                <a:effectLst>
                  <a:glow rad="101600">
                    <a:schemeClr val="bg1"/>
                  </a:glow>
                </a:effectLst>
                <a:ea typeface="Microsoft YaHei" panose="020B0503020204020204" charset="-122"/>
              </a:rPr>
              <a:t>Jehovah </a:t>
            </a:r>
            <a:r>
              <a:rPr lang="en-US" sz="3600" b="1" dirty="0" err="1">
                <a:solidFill>
                  <a:schemeClr val="tx2">
                    <a:lumMod val="50000"/>
                  </a:schemeClr>
                </a:solidFill>
                <a:effectLst>
                  <a:glow rad="101600">
                    <a:schemeClr val="bg1"/>
                  </a:glow>
                </a:effectLst>
                <a:ea typeface="Microsoft YaHei" panose="020B0503020204020204" charset="-122"/>
              </a:rPr>
              <a:t>Rophe</a:t>
            </a:r>
            <a:r>
              <a:rPr lang="en-US" sz="3600" b="1" dirty="0">
                <a:solidFill>
                  <a:schemeClr val="tx2">
                    <a:lumMod val="50000"/>
                  </a:schemeClr>
                </a:solidFill>
                <a:effectLst>
                  <a:glow rad="101600">
                    <a:schemeClr val="bg1"/>
                  </a:glow>
                </a:effectLst>
                <a:ea typeface="Microsoft YaHei" panose="020B0503020204020204" charset="-122"/>
              </a:rPr>
              <a:t>, You also bless the heart of Timothy with good health and stability.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01849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90" r="12562"/>
          <a:stretch/>
        </p:blipFill>
        <p:spPr>
          <a:xfrm>
            <a:off x="0" y="-1"/>
            <a:ext cx="9144000" cy="6871993"/>
          </a:xfrm>
          <a:prstGeom prst="rect">
            <a:avLst/>
          </a:prstGeom>
        </p:spPr>
      </p:pic>
    </p:spTree>
    <p:extLst>
      <p:ext uri="{BB962C8B-B14F-4D97-AF65-F5344CB8AC3E}">
        <p14:creationId xmlns:p14="http://schemas.microsoft.com/office/powerpoint/2010/main" val="350864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11" r="12640"/>
          <a:stretch/>
        </p:blipFill>
        <p:spPr>
          <a:xfrm>
            <a:off x="0" y="0"/>
            <a:ext cx="9144000" cy="6871762"/>
          </a:xfrm>
          <a:prstGeom prst="rect">
            <a:avLst/>
          </a:prstGeom>
        </p:spPr>
      </p:pic>
    </p:spTree>
    <p:extLst>
      <p:ext uri="{BB962C8B-B14F-4D97-AF65-F5344CB8AC3E}">
        <p14:creationId xmlns:p14="http://schemas.microsoft.com/office/powerpoint/2010/main" val="219991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25" r="12525"/>
          <a:stretch/>
        </p:blipFill>
        <p:spPr>
          <a:xfrm>
            <a:off x="0" y="0"/>
            <a:ext cx="9144000" cy="6862597"/>
          </a:xfrm>
          <a:prstGeom prst="rect">
            <a:avLst/>
          </a:prstGeom>
        </p:spPr>
      </p:pic>
    </p:spTree>
    <p:extLst>
      <p:ext uri="{BB962C8B-B14F-4D97-AF65-F5344CB8AC3E}">
        <p14:creationId xmlns:p14="http://schemas.microsoft.com/office/powerpoint/2010/main" val="2942148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170</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Microsoft YaHei</vt:lpstr>
      <vt:lpstr>Arial</vt:lpstr>
      <vt:lpstr>Calibri</vt:lpstr>
      <vt:lpstr>Calibri Light</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31</cp:revision>
  <dcterms:created xsi:type="dcterms:W3CDTF">2023-06-27T03:11:32Z</dcterms:created>
  <dcterms:modified xsi:type="dcterms:W3CDTF">2024-01-03T01:36:14Z</dcterms:modified>
</cp:coreProperties>
</file>