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7688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898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681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03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001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799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562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74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4664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4059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74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D271-C84D-4EE9-85C2-EF5992318415}" type="datetimeFigureOut">
              <a:rPr lang="en-MY" smtClean="0"/>
              <a:t>3/1/2024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5F642-5BA2-40EF-B034-4CA43C412FD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975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3000">
              <a:schemeClr val="accent1">
                <a:lumMod val="95000"/>
                <a:lumOff val="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阿爸天父，感谢祢使用程光全宣教士，在柬埔寨的首都金边作福音的使者。他负责卫理公会男生宿舍的牧养工作，照顾十三位本地年轻人，带领他们晨更和晚间灵修。宣教士也到他们工作的场所探访，更在假期时带领他们到户外郊游。去年十一月，有六位接受洗礼，求圣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灵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保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2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3000">
              <a:schemeClr val="accent1">
                <a:lumMod val="95000"/>
                <a:lumOff val="5000"/>
              </a:schemeClr>
            </a:gs>
            <a:gs pos="100000">
              <a:schemeClr val="bg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87" y="831763"/>
            <a:ext cx="7966278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守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忠心作主门徒，在自己的家人和同胞中发光。光全宣教士也在金边卫理圣经学院每周教导诗班，求圣灵使用他的圣乐恩赐，培育柬埔寨神学生。耶和华拉法啊，祢也保佑光全宣教士的心脏，健康稳定，事奉得力。奉主耶稣基督的名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，   阿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4" r="12484"/>
          <a:stretch/>
        </p:blipFill>
        <p:spPr>
          <a:xfrm>
            <a:off x="0" y="0"/>
            <a:ext cx="914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2" r="12512"/>
          <a:stretch/>
        </p:blipFill>
        <p:spPr>
          <a:xfrm>
            <a:off x="0" y="0"/>
            <a:ext cx="9140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5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239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Microsoft YaHei</vt:lpstr>
      <vt:lpstr>Arial</vt:lpstr>
      <vt:lpstr>Calibri</vt:lpstr>
      <vt:lpstr>Calibri Light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2023-06-27T03:11:32Z</dcterms:created>
  <dcterms:modified xsi:type="dcterms:W3CDTF">2024-01-03T01:33:37Z</dcterms:modified>
</cp:coreProperties>
</file>