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3000">
              <a:schemeClr val="accent1">
                <a:lumMod val="95000"/>
                <a:lumOff val="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926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Phnom Penh,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ibukota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Kemboja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bertanggungjawab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penggembalaan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asrama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lelaki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Methodist,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termasuk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membimbing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13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pemuda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setempat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renungan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mengunjungi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6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3000">
              <a:schemeClr val="accent1">
                <a:lumMod val="95000"/>
                <a:lumOff val="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926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mendorong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November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lalu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dibaptis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tetap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murid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bersinar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ahli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rakan-rakan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sebangsa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Kemboja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mingguan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3000">
              <a:schemeClr val="accent1">
                <a:lumMod val="95000"/>
                <a:lumOff val="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926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Alkitab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Methodist di Phnom Penh.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menggunakan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kurnia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muzik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kudusnya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mendidik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teologi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Kemboja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TUHAN Rapha,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jantung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kesihatan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kemantapan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9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22" r="12421"/>
          <a:stretch/>
        </p:blipFill>
        <p:spPr>
          <a:xfrm>
            <a:off x="-1" y="0"/>
            <a:ext cx="9163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479"/>
          <a:stretch/>
        </p:blipFill>
        <p:spPr>
          <a:xfrm>
            <a:off x="0" y="0"/>
            <a:ext cx="915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95" r="12530"/>
          <a:stretch/>
        </p:blipFill>
        <p:spPr>
          <a:xfrm>
            <a:off x="0" y="0"/>
            <a:ext cx="9144000" cy="68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155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2023-06-27T03:11:32Z</dcterms:created>
  <dcterms:modified xsi:type="dcterms:W3CDTF">2024-01-03T01:41:45Z</dcterms:modified>
</cp:coreProperties>
</file>