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5000"/>
                <a:lumOff val="95000"/>
              </a:schemeClr>
            </a:gs>
            <a:gs pos="76000">
              <a:srgbClr val="C8E6EE"/>
            </a:gs>
            <a:gs pos="100000">
              <a:schemeClr val="accent3"/>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Abba Father, thank You for blessing our missionary couple in Indochina, Jacky and Iris, and their little child, Shadow. They live in a country that is closed to the Gospel, You deliver them daily from the evil one. Recently, the language center run by the missionaries welcomed nearly 100 new students, Hallelujah. We pray that the Spirit of Truth gives </a:t>
            </a:r>
            <a:r>
              <a:rPr lang="en-US" sz="3600" b="1" dirty="0" smtClean="0">
                <a:solidFill>
                  <a:schemeClr val="tx2">
                    <a:lumMod val="50000"/>
                  </a:schemeClr>
                </a:solidFill>
                <a:effectLst>
                  <a:glow rad="101600">
                    <a:schemeClr val="bg1"/>
                  </a:glow>
                </a:effectLst>
                <a:ea typeface="Microsoft YaHei" panose="020B0503020204020204" charset="-122"/>
              </a:rPr>
              <a:t>the</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389122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5000"/>
                <a:lumOff val="95000"/>
              </a:schemeClr>
            </a:gs>
            <a:gs pos="76000">
              <a:srgbClr val="C8E6EE"/>
            </a:gs>
            <a:gs pos="100000">
              <a:schemeClr val="accent3"/>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missionaries wisdom to </a:t>
            </a:r>
            <a:r>
              <a:rPr lang="en-US" sz="3600" b="1" dirty="0" smtClean="0">
                <a:solidFill>
                  <a:schemeClr val="tx2">
                    <a:lumMod val="50000"/>
                  </a:schemeClr>
                </a:solidFill>
                <a:effectLst>
                  <a:glow rad="101600">
                    <a:schemeClr val="bg1"/>
                  </a:glow>
                </a:effectLst>
                <a:ea typeface="Microsoft YaHei" panose="020B0503020204020204" charset="-122"/>
              </a:rPr>
              <a:t>positively impact </a:t>
            </a:r>
            <a:r>
              <a:rPr lang="en-US" sz="3600" b="1" dirty="0">
                <a:solidFill>
                  <a:schemeClr val="tx2">
                    <a:lumMod val="50000"/>
                  </a:schemeClr>
                </a:solidFill>
                <a:effectLst>
                  <a:glow rad="101600">
                    <a:schemeClr val="bg1"/>
                  </a:glow>
                </a:effectLst>
                <a:ea typeface="Microsoft YaHei" panose="020B0503020204020204" charset="-122"/>
              </a:rPr>
              <a:t>the students both academically and in their spiritual lives. Jacky will be teaching, from next January onwards, a Level 3 class (30+ students) and a Level 4 class (15 students). May the Holy Spirit anoints him to effectively organize his time for grading the students' </a:t>
            </a:r>
            <a:r>
              <a:rPr lang="en-US" sz="3600" b="1" dirty="0" err="1">
                <a:solidFill>
                  <a:schemeClr val="tx2">
                    <a:lumMod val="50000"/>
                  </a:schemeClr>
                </a:solidFill>
                <a:effectLst>
                  <a:glow rad="101600">
                    <a:schemeClr val="bg1"/>
                  </a:glow>
                </a:effectLst>
                <a:ea typeface="Microsoft YaHei" panose="020B0503020204020204" charset="-122"/>
              </a:rPr>
              <a:t>homeworks</a:t>
            </a:r>
            <a:r>
              <a:rPr lang="en-US" sz="3600" b="1" dirty="0">
                <a:solidFill>
                  <a:schemeClr val="tx2">
                    <a:lumMod val="50000"/>
                  </a:schemeClr>
                </a:solidFill>
                <a:effectLst>
                  <a:glow rad="101600">
                    <a:schemeClr val="bg1"/>
                  </a:glow>
                </a:effectLst>
                <a:ea typeface="Microsoft YaHei" panose="020B0503020204020204" charset="-122"/>
              </a:rPr>
              <a:t>, preparing lessons and taking care of his family. </a:t>
            </a:r>
            <a:r>
              <a:rPr lang="en-US" sz="3600" b="1" dirty="0" smtClean="0">
                <a:solidFill>
                  <a:schemeClr val="tx2">
                    <a:lumMod val="50000"/>
                  </a:schemeClr>
                </a:solidFill>
                <a:effectLst>
                  <a:glow rad="101600">
                    <a:schemeClr val="bg1"/>
                  </a:glow>
                </a:effectLst>
                <a:ea typeface="Microsoft YaHei" panose="020B0503020204020204" charset="-122"/>
              </a:rPr>
              <a:t>We</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383296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5000"/>
                <a:lumOff val="95000"/>
              </a:schemeClr>
            </a:gs>
            <a:gs pos="76000">
              <a:srgbClr val="C8E6EE"/>
            </a:gs>
            <a:gs pos="100000">
              <a:schemeClr val="accent3"/>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ask the resurrection power of our Lord Jesus to fill </a:t>
            </a:r>
            <a:r>
              <a:rPr lang="en-US" sz="3600" b="1" dirty="0" smtClean="0">
                <a:solidFill>
                  <a:schemeClr val="tx2">
                    <a:lumMod val="50000"/>
                  </a:schemeClr>
                </a:solidFill>
                <a:effectLst>
                  <a:glow rad="101600">
                    <a:schemeClr val="bg1"/>
                  </a:glow>
                </a:effectLst>
                <a:ea typeface="Microsoft YaHei" panose="020B0503020204020204" charset="-122"/>
              </a:rPr>
              <a:t>the missionary's </a:t>
            </a:r>
            <a:r>
              <a:rPr lang="en-US" sz="3600" b="1" dirty="0">
                <a:solidFill>
                  <a:schemeClr val="tx2">
                    <a:lumMod val="50000"/>
                  </a:schemeClr>
                </a:solidFill>
                <a:effectLst>
                  <a:glow rad="101600">
                    <a:schemeClr val="bg1"/>
                  </a:glow>
                </a:effectLst>
                <a:ea typeface="Microsoft YaHei" panose="020B0503020204020204" charset="-122"/>
              </a:rPr>
              <a:t>son named Shadow. May God watch over his intellectual, physical, spiritual and social growth. O God, please send more missionaries to Indochina. In the name of our Savior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245575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42" r="12441"/>
          <a:stretch/>
        </p:blipFill>
        <p:spPr>
          <a:xfrm>
            <a:off x="-1" y="0"/>
            <a:ext cx="9146047" cy="6858000"/>
          </a:xfrm>
          <a:prstGeom prst="rect">
            <a:avLst/>
          </a:prstGeom>
        </p:spPr>
      </p:pic>
    </p:spTree>
    <p:extLst>
      <p:ext uri="{BB962C8B-B14F-4D97-AF65-F5344CB8AC3E}">
        <p14:creationId xmlns:p14="http://schemas.microsoft.com/office/powerpoint/2010/main" val="1707182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3" r="12516"/>
          <a:stretch/>
        </p:blipFill>
        <p:spPr>
          <a:xfrm>
            <a:off x="-1" y="0"/>
            <a:ext cx="9144001" cy="6858000"/>
          </a:xfrm>
          <a:prstGeom prst="rect">
            <a:avLst/>
          </a:prstGeom>
        </p:spPr>
      </p:pic>
    </p:spTree>
    <p:extLst>
      <p:ext uri="{BB962C8B-B14F-4D97-AF65-F5344CB8AC3E}">
        <p14:creationId xmlns:p14="http://schemas.microsoft.com/office/powerpoint/2010/main" val="2668038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2" r="12453"/>
          <a:stretch/>
        </p:blipFill>
        <p:spPr>
          <a:xfrm>
            <a:off x="0" y="0"/>
            <a:ext cx="9147104" cy="6858000"/>
          </a:xfrm>
          <a:prstGeom prst="rect">
            <a:avLst/>
          </a:prstGeom>
        </p:spPr>
      </p:pic>
    </p:spTree>
    <p:extLst>
      <p:ext uri="{BB962C8B-B14F-4D97-AF65-F5344CB8AC3E}">
        <p14:creationId xmlns:p14="http://schemas.microsoft.com/office/powerpoint/2010/main" val="450924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TotalTime>
  <Words>202</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30</cp:revision>
  <dcterms:created xsi:type="dcterms:W3CDTF">2023-06-27T03:11:32Z</dcterms:created>
  <dcterms:modified xsi:type="dcterms:W3CDTF">2023-12-26T02:48:49Z</dcterms:modified>
</cp:coreProperties>
</file>