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6000">
              <a:srgbClr val="C8E6EE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69" y="854912"/>
            <a:ext cx="8385862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感谢祢保佑在印度支那的宣教士，大朱和小张，以及他们的孩子比撒列。他们住在一个对福音封闭的国家，祢天天拯救他们一家三口脱离那恶者。最近，宣教士所经营的语言中心迎来近一百位新生，哈利路亚。求真理的灵赐给他们智慧，在学术和属灵生命上，都正面影响学生，得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0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6000">
              <a:srgbClr val="C8E6EE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69" y="854912"/>
            <a:ext cx="8385862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鱼。大朱明年一月需要教一个三级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班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三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十多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一个四级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班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十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五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圣灵恩膏他，有效地安排时间批改作业、备课，并兼顾家庭责任。也求主耶稣的复活大能充满宣教士儿子，小比撒列，看顾他智、体、灵、群，各方面都成长。上帝啊，求祢感动更多人成为宣教士，前往印度支那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4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8" r="12469"/>
          <a:stretch/>
        </p:blipFill>
        <p:spPr>
          <a:xfrm>
            <a:off x="0" y="0"/>
            <a:ext cx="9141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5" r="12429"/>
          <a:stretch/>
        </p:blipFill>
        <p:spPr>
          <a:xfrm>
            <a:off x="-1" y="0"/>
            <a:ext cx="9153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281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2023-06-27T03:11:32Z</dcterms:created>
  <dcterms:modified xsi:type="dcterms:W3CDTF">2023-12-26T02:44:24Z</dcterms:modified>
</cp:coreProperties>
</file>