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6000">
              <a:srgbClr val="C8E6EE"/>
            </a:gs>
            <a:gs pos="100000">
              <a:schemeClr val="accent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Indocina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Iris,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Shadow.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tertutup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terhadap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Iblis.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dikendalikan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menyambut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hampir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100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9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6000">
              <a:srgbClr val="C8E6EE"/>
            </a:gs>
            <a:gs pos="100000">
              <a:schemeClr val="accent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725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pengaruh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positif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akademik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Level 3 (30+ murid)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Level 4 (15 murid)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mulai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Januari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30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6000">
              <a:srgbClr val="C8E6EE"/>
            </a:gs>
            <a:gs pos="100000">
              <a:schemeClr val="accent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mengatur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efektif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tanggungjawab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kebangkitan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Shadow,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pertumbuhan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intelek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jasmani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sosialnya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panggillah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Indocina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55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542"/>
          <a:stretch/>
        </p:blipFill>
        <p:spPr>
          <a:xfrm>
            <a:off x="0" y="0"/>
            <a:ext cx="9144000" cy="686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2" r="12423"/>
          <a:stretch/>
        </p:blipFill>
        <p:spPr>
          <a:xfrm>
            <a:off x="0" y="0"/>
            <a:ext cx="91555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6" r="12479"/>
          <a:stretch/>
        </p:blipFill>
        <p:spPr>
          <a:xfrm>
            <a:off x="0" y="0"/>
            <a:ext cx="9144000" cy="68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2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187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dcterms:created xsi:type="dcterms:W3CDTF">2023-06-27T03:11:32Z</dcterms:created>
  <dcterms:modified xsi:type="dcterms:W3CDTF">2023-12-26T02:51:37Z</dcterms:modified>
</cp:coreProperties>
</file>