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3000">
              <a:srgbClr val="18A8A5"/>
            </a:gs>
            <a:gs pos="94000">
              <a:srgbClr val="E4E1D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303" y="970662"/>
            <a:ext cx="825854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感谢祢差遣美里怀恩堂短宣队前往日本，与日本宣教士杜阜运牧师和陈思伶师母同工，辅助英语教学事工，并到日本京都车站演奏圣诞歌曲，露天布道。我们恳求圣灵继续赐给阜运牧师和思伶师母智慧、创意、信心，在福音硬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土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4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3000">
              <a:srgbClr val="18A8A5"/>
            </a:gs>
            <a:gs pos="94000">
              <a:srgbClr val="E4E1D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303" y="970662"/>
            <a:ext cx="825854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上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开垦和栽种。特别保佑他们的女儿杜悦纳及儿子杜仰望，在日本成长的过程，能经历重生和成圣的恩典，在宣教上成为父母最佳的伙伴。奉主耶稣基督的名，阿们。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2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0"/>
          <a:stretch/>
        </p:blipFill>
        <p:spPr>
          <a:xfrm>
            <a:off x="0" y="0"/>
            <a:ext cx="9144000" cy="685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9" r="12449"/>
          <a:stretch/>
        </p:blipFill>
        <p:spPr>
          <a:xfrm>
            <a:off x="-1" y="0"/>
            <a:ext cx="91563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188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2023-06-27T03:11:32Z</dcterms:created>
  <dcterms:modified xsi:type="dcterms:W3CDTF">2023-12-19T08:46:42Z</dcterms:modified>
</cp:coreProperties>
</file>