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18A8A5"/>
            </a:gs>
            <a:gs pos="94000">
              <a:srgbClr val="E4E1D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Miri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Belle. Kumpulan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5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18A8A5"/>
            </a:gs>
            <a:gs pos="94000">
              <a:srgbClr val="E4E1D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memainkan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lagu-lagu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Natal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Kyoto,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Timotius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6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18A8A5"/>
            </a:gs>
            <a:gs pos="94000">
              <a:srgbClr val="E4E1D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sokongan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6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1" r="12488"/>
          <a:stretch/>
        </p:blipFill>
        <p:spPr>
          <a:xfrm>
            <a:off x="0" y="-1"/>
            <a:ext cx="9144000" cy="68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415"/>
          <a:stretch/>
        </p:blipFill>
        <p:spPr>
          <a:xfrm>
            <a:off x="0" y="0"/>
            <a:ext cx="91522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0"/>
          <a:stretch/>
        </p:blipFill>
        <p:spPr>
          <a:xfrm>
            <a:off x="0" y="0"/>
            <a:ext cx="91502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139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30</cp:revision>
  <dcterms:created xsi:type="dcterms:W3CDTF">2023-06-27T03:11:32Z</dcterms:created>
  <dcterms:modified xsi:type="dcterms:W3CDTF">2023-12-19T08:52:12Z</dcterms:modified>
</cp:coreProperties>
</file>