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0" d="100"/>
          <a:sy n="80" d="100"/>
        </p:scale>
        <p:origin x="16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12/13/2023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2749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12/13/2023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109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12/13/2023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928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12/13/2023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7880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12/13/2023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6158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12/13/2023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4205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12/13/2023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1611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12/13/2023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9141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12/13/2023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9384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12/13/2023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8178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12/13/2023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263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12/13/2023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70495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rgbClr val="DEA900">
                <a:alpha val="16863"/>
              </a:srgbClr>
            </a:gs>
            <a:gs pos="100000">
              <a:srgbClr val="BC5908">
                <a:alpha val="91000"/>
              </a:srgb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3792" y="714095"/>
            <a:ext cx="8730207" cy="5645527"/>
          </a:xfrm>
          <a:solidFill>
            <a:srgbClr val="384C00">
              <a:alpha val="0"/>
            </a:srgbClr>
          </a:solidFill>
        </p:spPr>
        <p:txBody>
          <a:bodyPr>
            <a:noAutofit/>
          </a:bodyPr>
          <a:lstStyle/>
          <a:p>
            <a:pPr marL="0" indent="0">
              <a:lnSpc>
                <a:spcPts val="42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Abba Father, thank You for Your grace on </a:t>
            </a:r>
            <a:r>
              <a:rPr lang="en-US" sz="3600" b="1" dirty="0" smtClean="0">
                <a:solidFill>
                  <a:schemeClr val="tx2">
                    <a:lumMod val="50000"/>
                  </a:schemeClr>
                </a:solidFill>
                <a:effectLst>
                  <a:glow rad="101600">
                    <a:schemeClr val="bg1"/>
                  </a:glow>
                </a:effectLst>
                <a:ea typeface="Microsoft YaHei" panose="020B0503020204020204" charset="-122"/>
              </a:rPr>
              <a:t> our  </a:t>
            </a:r>
            <a:r>
              <a:rPr lang="en-US" sz="3600" b="1" dirty="0">
                <a:solidFill>
                  <a:schemeClr val="tx2">
                    <a:lumMod val="50000"/>
                  </a:schemeClr>
                </a:solidFill>
                <a:effectLst>
                  <a:glow rad="101600">
                    <a:schemeClr val="bg1"/>
                  </a:glow>
                </a:effectLst>
                <a:ea typeface="Microsoft YaHei" panose="020B0503020204020204" charset="-122"/>
              </a:rPr>
              <a:t>missionary, Oreo and his family, </a:t>
            </a:r>
            <a:r>
              <a:rPr lang="en-US" sz="3600" b="1" dirty="0" smtClean="0">
                <a:solidFill>
                  <a:schemeClr val="tx2">
                    <a:lumMod val="50000"/>
                  </a:schemeClr>
                </a:solidFill>
                <a:effectLst>
                  <a:glow rad="101600">
                    <a:schemeClr val="bg1"/>
                  </a:glow>
                </a:effectLst>
                <a:ea typeface="Microsoft YaHei" panose="020B0503020204020204" charset="-122"/>
              </a:rPr>
              <a:t> blessing </a:t>
            </a:r>
            <a:r>
              <a:rPr lang="en-US" sz="3600" b="1" dirty="0">
                <a:solidFill>
                  <a:schemeClr val="tx2">
                    <a:lumMod val="50000"/>
                  </a:schemeClr>
                </a:solidFill>
                <a:effectLst>
                  <a:glow rad="101600">
                    <a:schemeClr val="bg1"/>
                  </a:glow>
                </a:effectLst>
                <a:ea typeface="Microsoft YaHei" panose="020B0503020204020204" charset="-122"/>
              </a:rPr>
              <a:t>them as they evangelize in the faraway East Asian M communities. As the winter season begins, we pray that You </a:t>
            </a:r>
            <a:r>
              <a:rPr lang="en-US" sz="3600" b="1" dirty="0" smtClean="0">
                <a:solidFill>
                  <a:schemeClr val="tx2">
                    <a:lumMod val="50000"/>
                  </a:schemeClr>
                </a:solidFill>
                <a:effectLst>
                  <a:glow rad="101600">
                    <a:schemeClr val="bg1"/>
                  </a:glow>
                </a:effectLst>
                <a:ea typeface="Microsoft YaHei" panose="020B0503020204020204" charset="-122"/>
              </a:rPr>
              <a:t> grant </a:t>
            </a:r>
            <a:r>
              <a:rPr lang="en-US" sz="3600" b="1" dirty="0">
                <a:solidFill>
                  <a:schemeClr val="tx2">
                    <a:lumMod val="50000"/>
                  </a:schemeClr>
                </a:solidFill>
                <a:effectLst>
                  <a:glow rad="101600">
                    <a:schemeClr val="bg1"/>
                  </a:glow>
                </a:effectLst>
                <a:ea typeface="Microsoft YaHei" panose="020B0503020204020204" charset="-122"/>
              </a:rPr>
              <a:t>them good health and peace. </a:t>
            </a:r>
            <a:r>
              <a:rPr lang="en-US" sz="3600" b="1" dirty="0" smtClean="0">
                <a:solidFill>
                  <a:schemeClr val="tx2">
                    <a:lumMod val="50000"/>
                  </a:schemeClr>
                </a:solidFill>
                <a:effectLst>
                  <a:glow rad="101600">
                    <a:schemeClr val="bg1"/>
                  </a:glow>
                </a:effectLst>
                <a:ea typeface="Microsoft YaHei" panose="020B0503020204020204" charset="-122"/>
              </a:rPr>
              <a:t> Recently</a:t>
            </a:r>
            <a:r>
              <a:rPr lang="en-US" sz="3600" b="1" dirty="0">
                <a:solidFill>
                  <a:schemeClr val="tx2">
                    <a:lumMod val="50000"/>
                  </a:schemeClr>
                </a:solidFill>
                <a:effectLst>
                  <a:glow rad="101600">
                    <a:schemeClr val="bg1"/>
                  </a:glow>
                </a:effectLst>
                <a:ea typeface="Microsoft YaHei" panose="020B0503020204020204" charset="-122"/>
              </a:rPr>
              <a:t>, Oreo and his co-workers led an elder in his sixties to faith in Jesus Christ. </a:t>
            </a:r>
            <a:r>
              <a:rPr lang="en-US" sz="3600" b="1" dirty="0" smtClean="0">
                <a:solidFill>
                  <a:schemeClr val="tx2">
                    <a:lumMod val="50000"/>
                  </a:schemeClr>
                </a:solidFill>
                <a:effectLst>
                  <a:glow rad="101600">
                    <a:schemeClr val="bg1"/>
                  </a:glow>
                </a:effectLst>
                <a:ea typeface="Microsoft YaHei" panose="020B0503020204020204" charset="-122"/>
              </a:rPr>
              <a:t> We </a:t>
            </a:r>
            <a:r>
              <a:rPr lang="en-US" sz="3600" b="1" dirty="0">
                <a:solidFill>
                  <a:schemeClr val="tx2">
                    <a:lumMod val="50000"/>
                  </a:schemeClr>
                </a:solidFill>
                <a:effectLst>
                  <a:glow rad="101600">
                    <a:schemeClr val="bg1"/>
                  </a:glow>
                </a:effectLst>
                <a:ea typeface="Microsoft YaHei" panose="020B0503020204020204" charset="-122"/>
              </a:rPr>
              <a:t>pray that the Holy Spirit fills this new believer with the knowledge of God's </a:t>
            </a:r>
            <a:r>
              <a:rPr lang="en-US" sz="3600" b="1" dirty="0" smtClean="0">
                <a:solidFill>
                  <a:schemeClr val="tx2">
                    <a:lumMod val="50000"/>
                  </a:schemeClr>
                </a:solidFill>
                <a:effectLst>
                  <a:glow rad="101600">
                    <a:schemeClr val="bg1"/>
                  </a:glow>
                </a:effectLst>
                <a:ea typeface="Microsoft YaHei" panose="020B0503020204020204" charset="-122"/>
              </a:rPr>
              <a:t>will</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8038211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rgbClr val="DEA900">
                <a:alpha val="16863"/>
              </a:srgbClr>
            </a:gs>
            <a:gs pos="100000">
              <a:srgbClr val="BC5908">
                <a:alpha val="91000"/>
              </a:srgb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3792" y="714095"/>
            <a:ext cx="8568161" cy="5645527"/>
          </a:xfrm>
          <a:solidFill>
            <a:srgbClr val="384C00">
              <a:alpha val="0"/>
            </a:srgbClr>
          </a:solidFill>
        </p:spPr>
        <p:txBody>
          <a:bodyPr>
            <a:noAutofit/>
          </a:bodyPr>
          <a:lstStyle/>
          <a:p>
            <a:pPr marL="0" indent="0">
              <a:lnSpc>
                <a:spcPts val="4200"/>
              </a:lnSpc>
              <a:spcBef>
                <a:spcPts val="0"/>
              </a:spcBef>
              <a:buNone/>
            </a:pPr>
            <a:r>
              <a:rPr lang="en-US" sz="3600" b="1" dirty="0" smtClean="0">
                <a:solidFill>
                  <a:schemeClr val="tx2">
                    <a:lumMod val="50000"/>
                  </a:schemeClr>
                </a:solidFill>
                <a:effectLst>
                  <a:glow rad="101600">
                    <a:schemeClr val="bg1"/>
                  </a:glow>
                </a:effectLst>
                <a:ea typeface="Microsoft YaHei" panose="020B0503020204020204" charset="-122"/>
              </a:rPr>
              <a:t>and </a:t>
            </a:r>
            <a:r>
              <a:rPr lang="en-US" sz="3600" b="1" dirty="0">
                <a:solidFill>
                  <a:schemeClr val="tx2">
                    <a:lumMod val="50000"/>
                  </a:schemeClr>
                </a:solidFill>
                <a:effectLst>
                  <a:glow rad="101600">
                    <a:schemeClr val="bg1"/>
                  </a:glow>
                </a:effectLst>
                <a:ea typeface="Microsoft YaHei" panose="020B0503020204020204" charset="-122"/>
              </a:rPr>
              <a:t>that he would lead his family to know salvation in Christ. The "Little Green House" run by the missionaries continues to provide accommodation for ethnic M cancer patients. We pray that the Holy Spirit fills the patients with peace and hope, and even grant miracles of healing, so that they will have the opportunity to hear and understand the Gospel during their stay. In the name of our Lord Jesus Christ, Amen.</a:t>
            </a: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24692853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63" r="12563"/>
          <a:stretch/>
        </p:blipFill>
        <p:spPr>
          <a:xfrm>
            <a:off x="0" y="0"/>
            <a:ext cx="9144000" cy="6869584"/>
          </a:xfrm>
          <a:prstGeom prst="rect">
            <a:avLst/>
          </a:prstGeom>
        </p:spPr>
      </p:pic>
    </p:spTree>
    <p:extLst>
      <p:ext uri="{BB962C8B-B14F-4D97-AF65-F5344CB8AC3E}">
        <p14:creationId xmlns:p14="http://schemas.microsoft.com/office/powerpoint/2010/main" val="22354881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99" r="12500"/>
          <a:stretch/>
        </p:blipFill>
        <p:spPr>
          <a:xfrm>
            <a:off x="0" y="0"/>
            <a:ext cx="9144000" cy="6867180"/>
          </a:xfrm>
          <a:prstGeom prst="rect">
            <a:avLst/>
          </a:prstGeom>
        </p:spPr>
      </p:pic>
    </p:spTree>
    <p:extLst>
      <p:ext uri="{BB962C8B-B14F-4D97-AF65-F5344CB8AC3E}">
        <p14:creationId xmlns:p14="http://schemas.microsoft.com/office/powerpoint/2010/main" val="2762880454"/>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155</TotalTime>
  <Words>169</Words>
  <Application>Microsoft Office PowerPoint</Application>
  <PresentationFormat>On-screen Show (4:3)</PresentationFormat>
  <Paragraphs>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28</cp:revision>
  <dcterms:created xsi:type="dcterms:W3CDTF">2023-06-27T03:11:32Z</dcterms:created>
  <dcterms:modified xsi:type="dcterms:W3CDTF">2023-12-13T02:12:14Z</dcterms:modified>
</cp:coreProperties>
</file>