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EA900">
                <a:alpha val="16863"/>
              </a:srgbClr>
            </a:gs>
            <a:gs pos="100000">
              <a:srgbClr val="BC5908">
                <a:alpha val="91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303" y="970662"/>
            <a:ext cx="825854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阿爸天父，感谢祢施恩于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Oreo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宣教士一家人，保佑他们在遥远的东亚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M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群体中传福音。现在开始冬天，求祢眷顾他们健康平安。最近，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Oreo 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与同工们带领一位六十多岁长辈信主。求圣灵充满这位新信徒，满心知道上帝的旨意，而且能带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领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32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EA900">
                <a:alpha val="16863"/>
              </a:srgbClr>
            </a:gs>
            <a:gs pos="100000">
              <a:srgbClr val="BC5908">
                <a:alpha val="91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303" y="970662"/>
            <a:ext cx="825854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自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己的家族认识主耶稣基督。宣教士所经营的“绿色小家” 继续为 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M 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族癌症病患者提供住宿。恳求圣灵将平安和盼望充满病友，甚至赐下医治的奇迹，叫病友在住宿期间有机会听见和明白福音。奉主耶稣基督的名，阿们。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2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483"/>
          <a:stretch/>
        </p:blipFill>
        <p:spPr>
          <a:xfrm>
            <a:off x="0" y="0"/>
            <a:ext cx="9148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3" r="12523"/>
          <a:stretch/>
        </p:blipFill>
        <p:spPr>
          <a:xfrm>
            <a:off x="0" y="0"/>
            <a:ext cx="9144000" cy="686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60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209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dcterms:created xsi:type="dcterms:W3CDTF">2023-06-27T03:11:32Z</dcterms:created>
  <dcterms:modified xsi:type="dcterms:W3CDTF">2023-12-13T02:10:08Z</dcterms:modified>
</cp:coreProperties>
</file>